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4"/>
  </p:notesMasterIdLst>
  <p:sldIdLst>
    <p:sldId id="256" r:id="rId2"/>
    <p:sldId id="273" r:id="rId3"/>
    <p:sldId id="287" r:id="rId4"/>
    <p:sldId id="289" r:id="rId5"/>
    <p:sldId id="290" r:id="rId6"/>
    <p:sldId id="260" r:id="rId7"/>
    <p:sldId id="261" r:id="rId8"/>
    <p:sldId id="286" r:id="rId9"/>
    <p:sldId id="262" r:id="rId10"/>
    <p:sldId id="263" r:id="rId11"/>
    <p:sldId id="264" r:id="rId12"/>
    <p:sldId id="265" r:id="rId13"/>
    <p:sldId id="288" r:id="rId14"/>
    <p:sldId id="282" r:id="rId15"/>
    <p:sldId id="284" r:id="rId16"/>
    <p:sldId id="283" r:id="rId17"/>
    <p:sldId id="267" r:id="rId18"/>
    <p:sldId id="269" r:id="rId19"/>
    <p:sldId id="275" r:id="rId20"/>
    <p:sldId id="291" r:id="rId21"/>
    <p:sldId id="285" r:id="rId22"/>
    <p:sldId id="272" r:id="rId23"/>
  </p:sldIdLst>
  <p:sldSz cx="12192000" cy="6858000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103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235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-450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988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172"/>
    </p:cViewPr>
  </p:sorterViewPr>
  <p:notesViewPr>
    <p:cSldViewPr snapToGrid="0">
      <p:cViewPr>
        <p:scale>
          <a:sx n="120" d="100"/>
          <a:sy n="120" d="100"/>
        </p:scale>
        <p:origin x="-1374" y="157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A59F69-8A00-4902-A3DB-DBE8E7B55F6A}" type="doc">
      <dgm:prSet loTypeId="urn:microsoft.com/office/officeart/2005/8/layout/hChevron3" loCatId="process" qsTypeId="urn:microsoft.com/office/officeart/2005/8/quickstyle/simple5" qsCatId="simple" csTypeId="urn:microsoft.com/office/officeart/2005/8/colors/colorful3" csCatId="colorful" phldr="1"/>
      <dgm:spPr/>
    </dgm:pt>
    <dgm:pt modelId="{4BB451E5-A36F-4CCC-AA53-058F65C4D4F1}">
      <dgm:prSet phldrT="[Text]" custT="1"/>
      <dgm:spPr/>
      <dgm:t>
        <a:bodyPr/>
        <a:lstStyle/>
        <a:p>
          <a:r>
            <a:rPr lang="en-MY" sz="1200" b="1" dirty="0" smtClean="0"/>
            <a:t>FASA 1: </a:t>
          </a:r>
        </a:p>
        <a:p>
          <a:r>
            <a:rPr lang="en-MY" sz="1200" b="1" dirty="0" smtClean="0"/>
            <a:t>KAJIAN KEPERLUAN</a:t>
          </a:r>
          <a:endParaRPr lang="en-MY" sz="1200" b="1" dirty="0"/>
        </a:p>
      </dgm:t>
    </dgm:pt>
    <dgm:pt modelId="{B5996466-BE71-487A-9EC2-BFDC8B708D89}" type="parTrans" cxnId="{3CE3448E-930E-4167-A903-BD0F8F375558}">
      <dgm:prSet/>
      <dgm:spPr/>
      <dgm:t>
        <a:bodyPr/>
        <a:lstStyle/>
        <a:p>
          <a:endParaRPr lang="en-MY" sz="1800" b="1">
            <a:solidFill>
              <a:srgbClr val="002060"/>
            </a:solidFill>
          </a:endParaRPr>
        </a:p>
      </dgm:t>
    </dgm:pt>
    <dgm:pt modelId="{DBE6EBAF-6169-416B-B5A6-0C83890ACAED}" type="sibTrans" cxnId="{3CE3448E-930E-4167-A903-BD0F8F375558}">
      <dgm:prSet/>
      <dgm:spPr/>
      <dgm:t>
        <a:bodyPr/>
        <a:lstStyle/>
        <a:p>
          <a:endParaRPr lang="en-MY" sz="1800" b="1">
            <a:solidFill>
              <a:srgbClr val="002060"/>
            </a:solidFill>
          </a:endParaRPr>
        </a:p>
      </dgm:t>
    </dgm:pt>
    <dgm:pt modelId="{FE5250B2-2E89-4A17-93C2-781E1F4BE5E4}">
      <dgm:prSet phldrT="[Text]" custT="1"/>
      <dgm:spPr/>
      <dgm:t>
        <a:bodyPr/>
        <a:lstStyle/>
        <a:p>
          <a:r>
            <a:rPr lang="en-MY" sz="1200" b="1" dirty="0" smtClean="0"/>
            <a:t>FASA 2 : REKABENTUK</a:t>
          </a:r>
          <a:endParaRPr lang="en-MY" sz="1200" b="1" dirty="0"/>
        </a:p>
      </dgm:t>
    </dgm:pt>
    <dgm:pt modelId="{41D84C9F-1847-4CDE-BE71-43D66BF48BD0}" type="parTrans" cxnId="{40281BF8-C556-4D84-AA41-4D1908BDE569}">
      <dgm:prSet/>
      <dgm:spPr/>
      <dgm:t>
        <a:bodyPr/>
        <a:lstStyle/>
        <a:p>
          <a:endParaRPr lang="en-MY" sz="1800" b="1">
            <a:solidFill>
              <a:srgbClr val="002060"/>
            </a:solidFill>
          </a:endParaRPr>
        </a:p>
      </dgm:t>
    </dgm:pt>
    <dgm:pt modelId="{69C0E277-7688-4D35-BB3C-7EF0E32A3D08}" type="sibTrans" cxnId="{40281BF8-C556-4D84-AA41-4D1908BDE569}">
      <dgm:prSet/>
      <dgm:spPr/>
      <dgm:t>
        <a:bodyPr/>
        <a:lstStyle/>
        <a:p>
          <a:endParaRPr lang="en-MY" sz="1800" b="1">
            <a:solidFill>
              <a:srgbClr val="002060"/>
            </a:solidFill>
          </a:endParaRPr>
        </a:p>
      </dgm:t>
    </dgm:pt>
    <dgm:pt modelId="{203D2C41-B1CE-411D-96B2-866394AAF27A}">
      <dgm:prSet phldrT="[Text]" custT="1"/>
      <dgm:spPr/>
      <dgm:t>
        <a:bodyPr/>
        <a:lstStyle/>
        <a:p>
          <a:r>
            <a:rPr lang="en-MY" sz="1200" b="1" dirty="0" smtClean="0"/>
            <a:t>FASA 4: </a:t>
          </a:r>
        </a:p>
        <a:p>
          <a:r>
            <a:rPr lang="en-MY" sz="1200" b="1" dirty="0" smtClean="0"/>
            <a:t>PENGUJIAN</a:t>
          </a:r>
          <a:endParaRPr lang="en-MY" sz="1100" b="1" dirty="0"/>
        </a:p>
      </dgm:t>
    </dgm:pt>
    <dgm:pt modelId="{2241835A-ADC0-422C-BC94-0773083D318D}" type="parTrans" cxnId="{6EE1326C-C345-4AC0-B946-ABAF12F81152}">
      <dgm:prSet/>
      <dgm:spPr/>
      <dgm:t>
        <a:bodyPr/>
        <a:lstStyle/>
        <a:p>
          <a:endParaRPr lang="en-MY" sz="1800" b="1">
            <a:solidFill>
              <a:srgbClr val="002060"/>
            </a:solidFill>
          </a:endParaRPr>
        </a:p>
      </dgm:t>
    </dgm:pt>
    <dgm:pt modelId="{0B1EBE12-5115-4A2A-885F-BDD887026D93}" type="sibTrans" cxnId="{6EE1326C-C345-4AC0-B946-ABAF12F81152}">
      <dgm:prSet/>
      <dgm:spPr/>
      <dgm:t>
        <a:bodyPr/>
        <a:lstStyle/>
        <a:p>
          <a:endParaRPr lang="en-MY" sz="1800" b="1">
            <a:solidFill>
              <a:srgbClr val="002060"/>
            </a:solidFill>
          </a:endParaRPr>
        </a:p>
      </dgm:t>
    </dgm:pt>
    <dgm:pt modelId="{46C1FE12-9DE4-487A-BD14-EB31629A5FC7}">
      <dgm:prSet phldrT="[Text]" custT="1"/>
      <dgm:spPr/>
      <dgm:t>
        <a:bodyPr/>
        <a:lstStyle/>
        <a:p>
          <a:r>
            <a:rPr lang="en-MY" sz="1200" b="1" dirty="0" smtClean="0"/>
            <a:t>FASA 3: PEMBANGUNAN</a:t>
          </a:r>
          <a:endParaRPr lang="en-MY" sz="1200" b="1" dirty="0"/>
        </a:p>
      </dgm:t>
    </dgm:pt>
    <dgm:pt modelId="{79FB1096-7475-458D-AA16-01CA36081238}" type="parTrans" cxnId="{E730F3AF-9CC8-48EC-98DD-FFD34F59EC32}">
      <dgm:prSet/>
      <dgm:spPr/>
      <dgm:t>
        <a:bodyPr/>
        <a:lstStyle/>
        <a:p>
          <a:endParaRPr lang="en-MY" sz="1800" b="1">
            <a:solidFill>
              <a:srgbClr val="002060"/>
            </a:solidFill>
          </a:endParaRPr>
        </a:p>
      </dgm:t>
    </dgm:pt>
    <dgm:pt modelId="{41694EE6-3D66-4499-AD6E-6AD75E92BF1A}" type="sibTrans" cxnId="{E730F3AF-9CC8-48EC-98DD-FFD34F59EC32}">
      <dgm:prSet/>
      <dgm:spPr/>
      <dgm:t>
        <a:bodyPr/>
        <a:lstStyle/>
        <a:p>
          <a:endParaRPr lang="en-MY" sz="1800" b="1">
            <a:solidFill>
              <a:srgbClr val="002060"/>
            </a:solidFill>
          </a:endParaRPr>
        </a:p>
      </dgm:t>
    </dgm:pt>
    <dgm:pt modelId="{069C881E-E676-4AAC-8DBC-F07212CA06BA}">
      <dgm:prSet phldrT="[Text]" custT="1"/>
      <dgm:spPr/>
      <dgm:t>
        <a:bodyPr/>
        <a:lstStyle/>
        <a:p>
          <a:r>
            <a:rPr lang="en-MY" sz="1200" b="1" dirty="0" smtClean="0"/>
            <a:t>FASA 5: PEMASANGAN DAN WARANTI</a:t>
          </a:r>
          <a:endParaRPr lang="en-MY" sz="1200" b="1" dirty="0"/>
        </a:p>
      </dgm:t>
    </dgm:pt>
    <dgm:pt modelId="{76C7DEF6-D283-46C3-95D1-AD3A5B223F8F}" type="parTrans" cxnId="{C17B9DFE-5E74-4C70-BA09-305F60B651D2}">
      <dgm:prSet/>
      <dgm:spPr/>
      <dgm:t>
        <a:bodyPr/>
        <a:lstStyle/>
        <a:p>
          <a:endParaRPr lang="en-MY" sz="1800" b="1">
            <a:solidFill>
              <a:srgbClr val="002060"/>
            </a:solidFill>
          </a:endParaRPr>
        </a:p>
      </dgm:t>
    </dgm:pt>
    <dgm:pt modelId="{083E130D-AA2D-4230-A1B9-A70D2F7F26A4}" type="sibTrans" cxnId="{C17B9DFE-5E74-4C70-BA09-305F60B651D2}">
      <dgm:prSet/>
      <dgm:spPr/>
      <dgm:t>
        <a:bodyPr/>
        <a:lstStyle/>
        <a:p>
          <a:endParaRPr lang="en-MY" sz="1800" b="1">
            <a:solidFill>
              <a:srgbClr val="002060"/>
            </a:solidFill>
          </a:endParaRPr>
        </a:p>
      </dgm:t>
    </dgm:pt>
    <dgm:pt modelId="{BFB98F40-E546-4EBB-879A-E2ACD24A1905}">
      <dgm:prSet custT="1"/>
      <dgm:spPr/>
      <dgm:t>
        <a:bodyPr/>
        <a:lstStyle/>
        <a:p>
          <a:r>
            <a:rPr lang="en-MY" sz="1200" b="1" dirty="0" smtClean="0"/>
            <a:t>PENYELENGGARAAN</a:t>
          </a:r>
          <a:endParaRPr lang="en-MY" sz="1200" b="1" dirty="0"/>
        </a:p>
      </dgm:t>
    </dgm:pt>
    <dgm:pt modelId="{A4AC0556-169C-432F-9640-08584DEFA409}" type="parTrans" cxnId="{CE17F676-DC99-4013-B4E4-ADDCA9DAC1A1}">
      <dgm:prSet/>
      <dgm:spPr/>
      <dgm:t>
        <a:bodyPr/>
        <a:lstStyle/>
        <a:p>
          <a:endParaRPr lang="en-MY"/>
        </a:p>
      </dgm:t>
    </dgm:pt>
    <dgm:pt modelId="{596F7C47-E97C-45FA-B324-2F7CE47E6E7E}" type="sibTrans" cxnId="{CE17F676-DC99-4013-B4E4-ADDCA9DAC1A1}">
      <dgm:prSet/>
      <dgm:spPr/>
      <dgm:t>
        <a:bodyPr/>
        <a:lstStyle/>
        <a:p>
          <a:endParaRPr lang="en-MY"/>
        </a:p>
      </dgm:t>
    </dgm:pt>
    <dgm:pt modelId="{1A29C7D2-287E-40FB-93C4-C60FB3A04E4E}" type="pres">
      <dgm:prSet presAssocID="{07A59F69-8A00-4902-A3DB-DBE8E7B55F6A}" presName="Name0" presStyleCnt="0">
        <dgm:presLayoutVars>
          <dgm:dir/>
          <dgm:resizeHandles val="exact"/>
        </dgm:presLayoutVars>
      </dgm:prSet>
      <dgm:spPr/>
    </dgm:pt>
    <dgm:pt modelId="{148F57F6-6DF2-4EEF-A6AE-67F42B459074}" type="pres">
      <dgm:prSet presAssocID="{4BB451E5-A36F-4CCC-AA53-058F65C4D4F1}" presName="parTxOnly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2BC2A3EF-E8B9-42BD-A062-9E742D2EC26C}" type="pres">
      <dgm:prSet presAssocID="{DBE6EBAF-6169-416B-B5A6-0C83890ACAED}" presName="parSpace" presStyleCnt="0"/>
      <dgm:spPr/>
    </dgm:pt>
    <dgm:pt modelId="{228E0A22-3579-420E-9BC3-4630C7577782}" type="pres">
      <dgm:prSet presAssocID="{FE5250B2-2E89-4A17-93C2-781E1F4BE5E4}" presName="parTxOnly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125988C2-0078-4E64-9CA5-31C3B944C735}" type="pres">
      <dgm:prSet presAssocID="{69C0E277-7688-4D35-BB3C-7EF0E32A3D08}" presName="parSpace" presStyleCnt="0"/>
      <dgm:spPr/>
    </dgm:pt>
    <dgm:pt modelId="{D98029E9-B9E7-44BB-BE07-C6A643115C67}" type="pres">
      <dgm:prSet presAssocID="{46C1FE12-9DE4-487A-BD14-EB31629A5FC7}" presName="parTxOnly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ED6A78CB-76C5-4EA2-AAAA-FC78F7783592}" type="pres">
      <dgm:prSet presAssocID="{41694EE6-3D66-4499-AD6E-6AD75E92BF1A}" presName="parSpace" presStyleCnt="0"/>
      <dgm:spPr/>
    </dgm:pt>
    <dgm:pt modelId="{3B92E419-58A1-4865-937A-9BA6A5CC970A}" type="pres">
      <dgm:prSet presAssocID="{203D2C41-B1CE-411D-96B2-866394AAF27A}" presName="parTxOnly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CEB3CB12-A765-44CF-B86A-7551B530E2E1}" type="pres">
      <dgm:prSet presAssocID="{0B1EBE12-5115-4A2A-885F-BDD887026D93}" presName="parSpace" presStyleCnt="0"/>
      <dgm:spPr/>
    </dgm:pt>
    <dgm:pt modelId="{82D393C5-89B7-431B-9A90-DCA7840A7222}" type="pres">
      <dgm:prSet presAssocID="{069C881E-E676-4AAC-8DBC-F07212CA06BA}" presName="parTxOnly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B0D9FE59-DF14-455F-8A37-ABA4B338EB0D}" type="pres">
      <dgm:prSet presAssocID="{083E130D-AA2D-4230-A1B9-A70D2F7F26A4}" presName="parSpace" presStyleCnt="0"/>
      <dgm:spPr/>
    </dgm:pt>
    <dgm:pt modelId="{74800816-D7F8-43A7-B1FB-A3B4CB29C4B1}" type="pres">
      <dgm:prSet presAssocID="{BFB98F40-E546-4EBB-879A-E2ACD24A1905}" presName="parTxOnly" presStyleLbl="node1" presStyleIdx="5" presStyleCnt="6" custScaleX="117026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3CE3448E-930E-4167-A903-BD0F8F375558}" srcId="{07A59F69-8A00-4902-A3DB-DBE8E7B55F6A}" destId="{4BB451E5-A36F-4CCC-AA53-058F65C4D4F1}" srcOrd="0" destOrd="0" parTransId="{B5996466-BE71-487A-9EC2-BFDC8B708D89}" sibTransId="{DBE6EBAF-6169-416B-B5A6-0C83890ACAED}"/>
    <dgm:cxn modelId="{CE17F676-DC99-4013-B4E4-ADDCA9DAC1A1}" srcId="{07A59F69-8A00-4902-A3DB-DBE8E7B55F6A}" destId="{BFB98F40-E546-4EBB-879A-E2ACD24A1905}" srcOrd="5" destOrd="0" parTransId="{A4AC0556-169C-432F-9640-08584DEFA409}" sibTransId="{596F7C47-E97C-45FA-B324-2F7CE47E6E7E}"/>
    <dgm:cxn modelId="{C17B9DFE-5E74-4C70-BA09-305F60B651D2}" srcId="{07A59F69-8A00-4902-A3DB-DBE8E7B55F6A}" destId="{069C881E-E676-4AAC-8DBC-F07212CA06BA}" srcOrd="4" destOrd="0" parTransId="{76C7DEF6-D283-46C3-95D1-AD3A5B223F8F}" sibTransId="{083E130D-AA2D-4230-A1B9-A70D2F7F26A4}"/>
    <dgm:cxn modelId="{3DC6F976-CF7D-48BA-A816-6BE49F2EDF28}" type="presOf" srcId="{069C881E-E676-4AAC-8DBC-F07212CA06BA}" destId="{82D393C5-89B7-431B-9A90-DCA7840A7222}" srcOrd="0" destOrd="0" presId="urn:microsoft.com/office/officeart/2005/8/layout/hChevron3"/>
    <dgm:cxn modelId="{E730F3AF-9CC8-48EC-98DD-FFD34F59EC32}" srcId="{07A59F69-8A00-4902-A3DB-DBE8E7B55F6A}" destId="{46C1FE12-9DE4-487A-BD14-EB31629A5FC7}" srcOrd="2" destOrd="0" parTransId="{79FB1096-7475-458D-AA16-01CA36081238}" sibTransId="{41694EE6-3D66-4499-AD6E-6AD75E92BF1A}"/>
    <dgm:cxn modelId="{40281BF8-C556-4D84-AA41-4D1908BDE569}" srcId="{07A59F69-8A00-4902-A3DB-DBE8E7B55F6A}" destId="{FE5250B2-2E89-4A17-93C2-781E1F4BE5E4}" srcOrd="1" destOrd="0" parTransId="{41D84C9F-1847-4CDE-BE71-43D66BF48BD0}" sibTransId="{69C0E277-7688-4D35-BB3C-7EF0E32A3D08}"/>
    <dgm:cxn modelId="{DB574CEF-9E1B-4C0F-936C-26638BE60F11}" type="presOf" srcId="{BFB98F40-E546-4EBB-879A-E2ACD24A1905}" destId="{74800816-D7F8-43A7-B1FB-A3B4CB29C4B1}" srcOrd="0" destOrd="0" presId="urn:microsoft.com/office/officeart/2005/8/layout/hChevron3"/>
    <dgm:cxn modelId="{CC01D65E-3B6A-41FF-BE60-BDD6CD5ABFF3}" type="presOf" srcId="{46C1FE12-9DE4-487A-BD14-EB31629A5FC7}" destId="{D98029E9-B9E7-44BB-BE07-C6A643115C67}" srcOrd="0" destOrd="0" presId="urn:microsoft.com/office/officeart/2005/8/layout/hChevron3"/>
    <dgm:cxn modelId="{F2E9E089-28C7-4D0C-BC6B-D8A540631631}" type="presOf" srcId="{FE5250B2-2E89-4A17-93C2-781E1F4BE5E4}" destId="{228E0A22-3579-420E-9BC3-4630C7577782}" srcOrd="0" destOrd="0" presId="urn:microsoft.com/office/officeart/2005/8/layout/hChevron3"/>
    <dgm:cxn modelId="{262DD5B7-D272-4E74-9163-B861D96D873F}" type="presOf" srcId="{4BB451E5-A36F-4CCC-AA53-058F65C4D4F1}" destId="{148F57F6-6DF2-4EEF-A6AE-67F42B459074}" srcOrd="0" destOrd="0" presId="urn:microsoft.com/office/officeart/2005/8/layout/hChevron3"/>
    <dgm:cxn modelId="{6EE1326C-C345-4AC0-B946-ABAF12F81152}" srcId="{07A59F69-8A00-4902-A3DB-DBE8E7B55F6A}" destId="{203D2C41-B1CE-411D-96B2-866394AAF27A}" srcOrd="3" destOrd="0" parTransId="{2241835A-ADC0-422C-BC94-0773083D318D}" sibTransId="{0B1EBE12-5115-4A2A-885F-BDD887026D93}"/>
    <dgm:cxn modelId="{8CB20499-C845-4434-9B12-52F80CDDA316}" type="presOf" srcId="{07A59F69-8A00-4902-A3DB-DBE8E7B55F6A}" destId="{1A29C7D2-287E-40FB-93C4-C60FB3A04E4E}" srcOrd="0" destOrd="0" presId="urn:microsoft.com/office/officeart/2005/8/layout/hChevron3"/>
    <dgm:cxn modelId="{5AD9B4D2-825E-4C8B-A0D8-C73DAB62F81E}" type="presOf" srcId="{203D2C41-B1CE-411D-96B2-866394AAF27A}" destId="{3B92E419-58A1-4865-937A-9BA6A5CC970A}" srcOrd="0" destOrd="0" presId="urn:microsoft.com/office/officeart/2005/8/layout/hChevron3"/>
    <dgm:cxn modelId="{FCB56BD7-702F-4972-A38F-99F3A8FFD089}" type="presParOf" srcId="{1A29C7D2-287E-40FB-93C4-C60FB3A04E4E}" destId="{148F57F6-6DF2-4EEF-A6AE-67F42B459074}" srcOrd="0" destOrd="0" presId="urn:microsoft.com/office/officeart/2005/8/layout/hChevron3"/>
    <dgm:cxn modelId="{FC2B9717-BD33-4238-87EB-CE6E201BA646}" type="presParOf" srcId="{1A29C7D2-287E-40FB-93C4-C60FB3A04E4E}" destId="{2BC2A3EF-E8B9-42BD-A062-9E742D2EC26C}" srcOrd="1" destOrd="0" presId="urn:microsoft.com/office/officeart/2005/8/layout/hChevron3"/>
    <dgm:cxn modelId="{92093B2E-9220-48FB-9101-723130D2736F}" type="presParOf" srcId="{1A29C7D2-287E-40FB-93C4-C60FB3A04E4E}" destId="{228E0A22-3579-420E-9BC3-4630C7577782}" srcOrd="2" destOrd="0" presId="urn:microsoft.com/office/officeart/2005/8/layout/hChevron3"/>
    <dgm:cxn modelId="{2BDBFBBE-3F07-41C1-B0A5-30F01C437EC2}" type="presParOf" srcId="{1A29C7D2-287E-40FB-93C4-C60FB3A04E4E}" destId="{125988C2-0078-4E64-9CA5-31C3B944C735}" srcOrd="3" destOrd="0" presId="urn:microsoft.com/office/officeart/2005/8/layout/hChevron3"/>
    <dgm:cxn modelId="{A831281B-CB5E-4E37-ABEA-EE18B6807335}" type="presParOf" srcId="{1A29C7D2-287E-40FB-93C4-C60FB3A04E4E}" destId="{D98029E9-B9E7-44BB-BE07-C6A643115C67}" srcOrd="4" destOrd="0" presId="urn:microsoft.com/office/officeart/2005/8/layout/hChevron3"/>
    <dgm:cxn modelId="{4163D989-351F-4A59-9D50-E0B3D6F9BDC6}" type="presParOf" srcId="{1A29C7D2-287E-40FB-93C4-C60FB3A04E4E}" destId="{ED6A78CB-76C5-4EA2-AAAA-FC78F7783592}" srcOrd="5" destOrd="0" presId="urn:microsoft.com/office/officeart/2005/8/layout/hChevron3"/>
    <dgm:cxn modelId="{46F4584E-74D6-4874-B79F-E99AE9B2F1BD}" type="presParOf" srcId="{1A29C7D2-287E-40FB-93C4-C60FB3A04E4E}" destId="{3B92E419-58A1-4865-937A-9BA6A5CC970A}" srcOrd="6" destOrd="0" presId="urn:microsoft.com/office/officeart/2005/8/layout/hChevron3"/>
    <dgm:cxn modelId="{8C29907A-1AB0-44C7-9C9D-20F94017A33F}" type="presParOf" srcId="{1A29C7D2-287E-40FB-93C4-C60FB3A04E4E}" destId="{CEB3CB12-A765-44CF-B86A-7551B530E2E1}" srcOrd="7" destOrd="0" presId="urn:microsoft.com/office/officeart/2005/8/layout/hChevron3"/>
    <dgm:cxn modelId="{066BEA43-3746-4AF5-8096-97CF167D6888}" type="presParOf" srcId="{1A29C7D2-287E-40FB-93C4-C60FB3A04E4E}" destId="{82D393C5-89B7-431B-9A90-DCA7840A7222}" srcOrd="8" destOrd="0" presId="urn:microsoft.com/office/officeart/2005/8/layout/hChevron3"/>
    <dgm:cxn modelId="{7544E916-C71C-4201-8822-CC7061AC6809}" type="presParOf" srcId="{1A29C7D2-287E-40FB-93C4-C60FB3A04E4E}" destId="{B0D9FE59-DF14-455F-8A37-ABA4B338EB0D}" srcOrd="9" destOrd="0" presId="urn:microsoft.com/office/officeart/2005/8/layout/hChevron3"/>
    <dgm:cxn modelId="{6A8CBBFF-ABE2-43CD-92C6-148E2736008C}" type="presParOf" srcId="{1A29C7D2-287E-40FB-93C4-C60FB3A04E4E}" destId="{74800816-D7F8-43A7-B1FB-A3B4CB29C4B1}" srcOrd="10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012E899-3BFC-4C79-88DB-0BCCC1F690DB}" type="doc">
      <dgm:prSet loTypeId="urn:microsoft.com/office/officeart/2005/8/layout/arrow2" loCatId="process" qsTypeId="urn:microsoft.com/office/officeart/2005/8/quickstyle/3d1" qsCatId="3D" csTypeId="urn:microsoft.com/office/officeart/2005/8/colors/accent2_5" csCatId="accent2" phldr="1"/>
      <dgm:spPr/>
      <dgm:t>
        <a:bodyPr/>
        <a:lstStyle/>
        <a:p>
          <a:endParaRPr lang="en-MY"/>
        </a:p>
      </dgm:t>
    </dgm:pt>
    <dgm:pt modelId="{F854CB95-FDE9-443C-8280-3B42EEF469E0}">
      <dgm:prSet phldrT="[Text]" custT="1"/>
      <dgm:spPr/>
      <dgm:t>
        <a:bodyPr lIns="0"/>
        <a:lstStyle/>
        <a:p>
          <a:pPr marL="86400" indent="-86400">
            <a:lnSpc>
              <a:spcPct val="100000"/>
            </a:lnSpc>
            <a:spcAft>
              <a:spcPts val="0"/>
            </a:spcAft>
          </a:pPr>
          <a:r>
            <a:rPr lang="en-US" sz="1100" b="1" dirty="0" smtClean="0"/>
            <a:t>* </a:t>
          </a:r>
          <a:r>
            <a:rPr lang="en-US" sz="1100" b="1" i="1" dirty="0" smtClean="0"/>
            <a:t>Project Charter</a:t>
          </a:r>
        </a:p>
        <a:p>
          <a:pPr marL="86400" indent="-86400">
            <a:lnSpc>
              <a:spcPct val="100000"/>
            </a:lnSpc>
            <a:spcAft>
              <a:spcPts val="0"/>
            </a:spcAft>
          </a:pPr>
          <a:r>
            <a:rPr lang="en-US" sz="1100" b="1" i="1" dirty="0" smtClean="0"/>
            <a:t>* Pre-Implementation Review</a:t>
          </a:r>
          <a:endParaRPr lang="en-MY" sz="1100" b="1" i="1" dirty="0"/>
        </a:p>
      </dgm:t>
    </dgm:pt>
    <dgm:pt modelId="{2A736B6E-9FC1-47A7-966B-988481752EC8}" type="sibTrans" cxnId="{4FF7EB65-A492-46B5-B227-61706C327618}">
      <dgm:prSet/>
      <dgm:spPr/>
      <dgm:t>
        <a:bodyPr/>
        <a:lstStyle/>
        <a:p>
          <a:endParaRPr lang="en-MY"/>
        </a:p>
      </dgm:t>
    </dgm:pt>
    <dgm:pt modelId="{FA49FA0D-E1AE-477C-AFA1-07D9E88414A8}" type="parTrans" cxnId="{4FF7EB65-A492-46B5-B227-61706C327618}">
      <dgm:prSet/>
      <dgm:spPr/>
      <dgm:t>
        <a:bodyPr/>
        <a:lstStyle/>
        <a:p>
          <a:endParaRPr lang="en-MY"/>
        </a:p>
      </dgm:t>
    </dgm:pt>
    <dgm:pt modelId="{9E715337-3977-4717-BC94-82A060FCED5D}">
      <dgm:prSet phldrT="[Text]" custT="1"/>
      <dgm:spPr/>
      <dgm:t>
        <a:bodyPr lIns="0"/>
        <a:lstStyle/>
        <a:p>
          <a:pPr marL="86400" indent="-86400">
            <a:lnSpc>
              <a:spcPct val="100000"/>
            </a:lnSpc>
            <a:spcAft>
              <a:spcPts val="0"/>
            </a:spcAft>
          </a:pPr>
          <a:r>
            <a:rPr lang="en-MY" sz="1100" b="1" dirty="0" smtClean="0"/>
            <a:t>* </a:t>
          </a:r>
          <a:r>
            <a:rPr lang="en-MY" sz="1100" b="1" dirty="0" err="1" smtClean="0"/>
            <a:t>Larian</a:t>
          </a:r>
          <a:r>
            <a:rPr lang="en-MY" sz="1100" b="1" dirty="0" smtClean="0"/>
            <a:t> </a:t>
          </a:r>
          <a:r>
            <a:rPr lang="en-MY" sz="1100" b="1" dirty="0" err="1" smtClean="0"/>
            <a:t>Perintis</a:t>
          </a:r>
          <a:r>
            <a:rPr lang="en-MY" sz="1100" b="1" dirty="0" smtClean="0"/>
            <a:t> </a:t>
          </a:r>
        </a:p>
        <a:p>
          <a:pPr marL="86400" indent="-86400">
            <a:lnSpc>
              <a:spcPct val="100000"/>
            </a:lnSpc>
            <a:spcAft>
              <a:spcPts val="0"/>
            </a:spcAft>
          </a:pPr>
          <a:r>
            <a:rPr lang="en-MY" sz="1100" b="1" dirty="0" smtClean="0"/>
            <a:t>* </a:t>
          </a:r>
          <a:r>
            <a:rPr lang="en-MY" sz="1100" b="1" dirty="0" err="1" smtClean="0"/>
            <a:t>Latihan</a:t>
          </a:r>
          <a:r>
            <a:rPr lang="en-MY" sz="1100" b="1" dirty="0" smtClean="0"/>
            <a:t> </a:t>
          </a:r>
          <a:r>
            <a:rPr lang="en-MY" sz="1100" b="1" dirty="0" err="1" smtClean="0"/>
            <a:t>Pengguna</a:t>
          </a:r>
          <a:endParaRPr lang="en-MY" sz="1100" b="1" dirty="0" smtClean="0"/>
        </a:p>
        <a:p>
          <a:pPr marL="86400" indent="-86400">
            <a:lnSpc>
              <a:spcPct val="100000"/>
            </a:lnSpc>
            <a:spcAft>
              <a:spcPts val="0"/>
            </a:spcAft>
          </a:pPr>
          <a:r>
            <a:rPr lang="en-MY" sz="1100" b="1" dirty="0" smtClean="0"/>
            <a:t>* </a:t>
          </a:r>
          <a:r>
            <a:rPr lang="en-MY" sz="1100" b="1" dirty="0" err="1" smtClean="0"/>
            <a:t>Pengurusan</a:t>
          </a:r>
          <a:r>
            <a:rPr lang="en-MY" sz="1100" b="1" dirty="0" smtClean="0"/>
            <a:t> </a:t>
          </a:r>
          <a:r>
            <a:rPr lang="en-MY" sz="1100" b="1" dirty="0" err="1" smtClean="0"/>
            <a:t>Perubahan</a:t>
          </a:r>
          <a:endParaRPr lang="en-MY" sz="1100" b="1" dirty="0" smtClean="0"/>
        </a:p>
        <a:p>
          <a:pPr marL="86400" indent="-86400">
            <a:lnSpc>
              <a:spcPct val="100000"/>
            </a:lnSpc>
            <a:spcAft>
              <a:spcPts val="0"/>
            </a:spcAft>
          </a:pPr>
          <a:r>
            <a:rPr lang="en-MY" sz="1100" b="1" dirty="0" smtClean="0"/>
            <a:t>* </a:t>
          </a:r>
          <a:r>
            <a:rPr lang="en-MY" sz="1100" b="1" dirty="0" err="1" smtClean="0"/>
            <a:t>Meja</a:t>
          </a:r>
          <a:r>
            <a:rPr lang="en-MY" sz="1100" b="1" dirty="0" smtClean="0"/>
            <a:t> </a:t>
          </a:r>
          <a:r>
            <a:rPr lang="en-MY" sz="1100" b="1" dirty="0" err="1" smtClean="0"/>
            <a:t>Bantuan</a:t>
          </a:r>
          <a:endParaRPr lang="en-MY" sz="1100" b="1" dirty="0" smtClean="0"/>
        </a:p>
        <a:p>
          <a:pPr marL="86400" indent="-86400">
            <a:lnSpc>
              <a:spcPct val="100000"/>
            </a:lnSpc>
            <a:spcAft>
              <a:spcPts val="0"/>
            </a:spcAft>
          </a:pPr>
          <a:r>
            <a:rPr lang="en-MY" sz="1100" b="1" dirty="0" smtClean="0"/>
            <a:t>* </a:t>
          </a:r>
          <a:r>
            <a:rPr lang="en-MY" sz="1100" b="1" dirty="0" err="1" smtClean="0"/>
            <a:t>Penyelenggaraan</a:t>
          </a:r>
          <a:endParaRPr lang="en-MY" sz="1100" b="1" dirty="0" smtClean="0"/>
        </a:p>
        <a:p>
          <a:pPr marL="86400" indent="-86400">
            <a:lnSpc>
              <a:spcPct val="100000"/>
            </a:lnSpc>
            <a:spcAft>
              <a:spcPts val="0"/>
            </a:spcAft>
          </a:pPr>
          <a:r>
            <a:rPr lang="en-MY" sz="1100" b="1" i="1" dirty="0" smtClean="0"/>
            <a:t>* Post-Implementation Review</a:t>
          </a:r>
          <a:endParaRPr lang="en-MY" sz="1100" b="1" i="1" dirty="0"/>
        </a:p>
      </dgm:t>
    </dgm:pt>
    <dgm:pt modelId="{AE422E24-1BB5-41EE-8E02-64678755C5D5}" type="sibTrans" cxnId="{CB5858F3-E6E5-4B77-BE47-FF32509A9A08}">
      <dgm:prSet/>
      <dgm:spPr/>
      <dgm:t>
        <a:bodyPr/>
        <a:lstStyle/>
        <a:p>
          <a:endParaRPr lang="en-MY"/>
        </a:p>
      </dgm:t>
    </dgm:pt>
    <dgm:pt modelId="{8E1BA51B-0BBA-4B71-9BFC-428C2113460C}" type="parTrans" cxnId="{CB5858F3-E6E5-4B77-BE47-FF32509A9A08}">
      <dgm:prSet/>
      <dgm:spPr/>
      <dgm:t>
        <a:bodyPr/>
        <a:lstStyle/>
        <a:p>
          <a:endParaRPr lang="en-MY"/>
        </a:p>
      </dgm:t>
    </dgm:pt>
    <dgm:pt modelId="{64CAAB1E-B24A-45B9-A7E3-35B53DB825EB}">
      <dgm:prSet phldrT="[Text]" custT="1"/>
      <dgm:spPr/>
      <dgm:t>
        <a:bodyPr lIns="0"/>
        <a:lstStyle/>
        <a:p>
          <a:pPr marL="86400" indent="-86400">
            <a:lnSpc>
              <a:spcPct val="100000"/>
            </a:lnSpc>
            <a:spcAft>
              <a:spcPts val="0"/>
            </a:spcAft>
          </a:pPr>
          <a:r>
            <a:rPr lang="en-US" sz="1100" b="1" dirty="0" smtClean="0"/>
            <a:t>* </a:t>
          </a:r>
          <a:r>
            <a:rPr lang="en-US" sz="1100" b="1" dirty="0" err="1" smtClean="0"/>
            <a:t>Ujian</a:t>
          </a:r>
          <a:r>
            <a:rPr lang="en-US" sz="1100" b="1" dirty="0" smtClean="0"/>
            <a:t> </a:t>
          </a:r>
          <a:r>
            <a:rPr lang="en-US" sz="1100" b="1" dirty="0" err="1" smtClean="0"/>
            <a:t>Penerimaan</a:t>
          </a:r>
          <a:r>
            <a:rPr lang="en-US" sz="1100" b="1" dirty="0" smtClean="0"/>
            <a:t> </a:t>
          </a:r>
          <a:r>
            <a:rPr lang="en-US" sz="1100" b="1" dirty="0" err="1" smtClean="0"/>
            <a:t>Pengguna</a:t>
          </a:r>
          <a:endParaRPr lang="en-US" sz="1100" b="1" dirty="0" smtClean="0"/>
        </a:p>
        <a:p>
          <a:pPr marL="86400" indent="-86400">
            <a:lnSpc>
              <a:spcPct val="100000"/>
            </a:lnSpc>
            <a:spcAft>
              <a:spcPts val="0"/>
            </a:spcAft>
          </a:pPr>
          <a:r>
            <a:rPr lang="en-US" sz="1100" b="1" dirty="0" smtClean="0"/>
            <a:t>* </a:t>
          </a:r>
          <a:r>
            <a:rPr lang="en-US" sz="1100" b="1" dirty="0" err="1" smtClean="0"/>
            <a:t>Pembetulan</a:t>
          </a:r>
          <a:r>
            <a:rPr lang="en-US" sz="1100" b="1" dirty="0" smtClean="0"/>
            <a:t> </a:t>
          </a:r>
          <a:r>
            <a:rPr lang="en-US" sz="1100" b="1" dirty="0" err="1" smtClean="0"/>
            <a:t>Ralat</a:t>
          </a:r>
          <a:endParaRPr lang="en-US" sz="1100" b="1" dirty="0" smtClean="0"/>
        </a:p>
        <a:p>
          <a:pPr marL="86400" indent="-86400">
            <a:lnSpc>
              <a:spcPct val="100000"/>
            </a:lnSpc>
            <a:spcAft>
              <a:spcPts val="0"/>
            </a:spcAft>
          </a:pPr>
          <a:r>
            <a:rPr lang="en-US" sz="1100" b="1" dirty="0" smtClean="0"/>
            <a:t>* </a:t>
          </a:r>
          <a:r>
            <a:rPr lang="en-US" sz="1100" b="1" dirty="0" err="1" smtClean="0"/>
            <a:t>Ujian</a:t>
          </a:r>
          <a:r>
            <a:rPr lang="en-US" sz="1100" b="1" dirty="0" smtClean="0"/>
            <a:t> </a:t>
          </a:r>
          <a:r>
            <a:rPr lang="en-US" sz="1100" b="1" dirty="0" err="1" smtClean="0"/>
            <a:t>Penerimaan</a:t>
          </a:r>
          <a:r>
            <a:rPr lang="en-US" sz="1100" b="1" dirty="0" smtClean="0"/>
            <a:t> </a:t>
          </a:r>
          <a:r>
            <a:rPr lang="en-US" sz="1100" b="1" dirty="0" err="1" smtClean="0"/>
            <a:t>Akhir</a:t>
          </a:r>
          <a:endParaRPr lang="en-US" sz="1100" b="1" dirty="0" smtClean="0"/>
        </a:p>
        <a:p>
          <a:pPr marL="86400" indent="-86400">
            <a:lnSpc>
              <a:spcPct val="100000"/>
            </a:lnSpc>
            <a:spcAft>
              <a:spcPts val="0"/>
            </a:spcAft>
          </a:pPr>
          <a:r>
            <a:rPr lang="en-US" sz="1100" b="1" dirty="0" smtClean="0"/>
            <a:t>* </a:t>
          </a:r>
          <a:r>
            <a:rPr lang="en-US" sz="1100" b="1" dirty="0" err="1" smtClean="0"/>
            <a:t>Ujian</a:t>
          </a:r>
          <a:r>
            <a:rPr lang="en-US" sz="1100" b="1" dirty="0" smtClean="0"/>
            <a:t> </a:t>
          </a:r>
          <a:r>
            <a:rPr lang="en-US" sz="1100" b="1" dirty="0" err="1" smtClean="0"/>
            <a:t>Penembusan</a:t>
          </a:r>
          <a:endParaRPr lang="en-MY" sz="1100" b="1" dirty="0"/>
        </a:p>
      </dgm:t>
    </dgm:pt>
    <dgm:pt modelId="{BCE052BC-4A63-4399-B558-7D658ED54C76}" type="sibTrans" cxnId="{5B7A15A6-E512-4B91-BDAA-6EB425167DA9}">
      <dgm:prSet/>
      <dgm:spPr/>
      <dgm:t>
        <a:bodyPr/>
        <a:lstStyle/>
        <a:p>
          <a:endParaRPr lang="en-MY"/>
        </a:p>
      </dgm:t>
    </dgm:pt>
    <dgm:pt modelId="{FB803144-C855-405C-8289-B1E97B859386}" type="parTrans" cxnId="{5B7A15A6-E512-4B91-BDAA-6EB425167DA9}">
      <dgm:prSet/>
      <dgm:spPr/>
      <dgm:t>
        <a:bodyPr/>
        <a:lstStyle/>
        <a:p>
          <a:endParaRPr lang="en-MY"/>
        </a:p>
      </dgm:t>
    </dgm:pt>
    <dgm:pt modelId="{4DBBEB30-325C-4259-B49A-5AFB20566D01}">
      <dgm:prSet phldrT="[Text]" custT="1"/>
      <dgm:spPr/>
      <dgm:t>
        <a:bodyPr lIns="0"/>
        <a:lstStyle/>
        <a:p>
          <a:pPr marL="85725" indent="-85725" algn="l">
            <a:lnSpc>
              <a:spcPct val="100000"/>
            </a:lnSpc>
            <a:spcAft>
              <a:spcPts val="0"/>
            </a:spcAft>
          </a:pPr>
          <a:r>
            <a:rPr lang="en-MY" sz="1100" b="1" dirty="0" smtClean="0"/>
            <a:t>* </a:t>
          </a:r>
          <a:r>
            <a:rPr lang="en-MY" sz="1100" b="1" dirty="0" err="1" smtClean="0"/>
            <a:t>Pemasangan</a:t>
          </a:r>
          <a:r>
            <a:rPr lang="en-MY" sz="1100" b="1" dirty="0" smtClean="0"/>
            <a:t>  &amp; </a:t>
          </a:r>
          <a:r>
            <a:rPr lang="en-MY" sz="1100" b="1" dirty="0" err="1" smtClean="0"/>
            <a:t>Ujian</a:t>
          </a:r>
          <a:r>
            <a:rPr lang="en-MY" sz="1100" b="1" dirty="0" smtClean="0"/>
            <a:t> </a:t>
          </a:r>
          <a:r>
            <a:rPr lang="en-MY" sz="1100" b="1" dirty="0" err="1" smtClean="0"/>
            <a:t>Infrastruktur</a:t>
          </a:r>
          <a:endParaRPr lang="en-MY" sz="1100" b="1" dirty="0" smtClean="0"/>
        </a:p>
        <a:p>
          <a:pPr marL="85725" indent="-85725" algn="l">
            <a:lnSpc>
              <a:spcPct val="100000"/>
            </a:lnSpc>
            <a:spcAft>
              <a:spcPts val="0"/>
            </a:spcAft>
          </a:pPr>
          <a:r>
            <a:rPr lang="en-MY" sz="1100" b="1" dirty="0" smtClean="0"/>
            <a:t>* </a:t>
          </a:r>
          <a:r>
            <a:rPr lang="en-MY" sz="1100" b="1" dirty="0" err="1" smtClean="0"/>
            <a:t>Latihan</a:t>
          </a:r>
          <a:r>
            <a:rPr lang="en-MY" sz="1100" b="1" dirty="0" smtClean="0"/>
            <a:t> </a:t>
          </a:r>
          <a:r>
            <a:rPr lang="en-MY" sz="1100" b="1" dirty="0" err="1" smtClean="0"/>
            <a:t>Teknikal</a:t>
          </a:r>
          <a:endParaRPr lang="en-MY" sz="1100" b="1" dirty="0" smtClean="0"/>
        </a:p>
        <a:p>
          <a:pPr marL="85725" indent="-85725" algn="l">
            <a:lnSpc>
              <a:spcPct val="100000"/>
            </a:lnSpc>
            <a:spcAft>
              <a:spcPts val="0"/>
            </a:spcAft>
          </a:pPr>
          <a:r>
            <a:rPr lang="en-MY" sz="1100" b="1" dirty="0" smtClean="0"/>
            <a:t>* Pembangunan – </a:t>
          </a:r>
          <a:r>
            <a:rPr lang="en-MY" sz="1100" b="1" dirty="0" err="1" smtClean="0"/>
            <a:t>Aplikasi</a:t>
          </a:r>
          <a:endParaRPr lang="en-MY" sz="1100" b="1" dirty="0" smtClean="0"/>
        </a:p>
        <a:p>
          <a:pPr marL="85725" indent="-85725" algn="l">
            <a:lnSpc>
              <a:spcPct val="100000"/>
            </a:lnSpc>
            <a:spcAft>
              <a:spcPts val="0"/>
            </a:spcAft>
          </a:pPr>
          <a:r>
            <a:rPr lang="en-MY" sz="1100" b="1" dirty="0" smtClean="0"/>
            <a:t>* Pembangunan – Portal</a:t>
          </a:r>
        </a:p>
        <a:p>
          <a:pPr marL="85725" indent="-85725" algn="l">
            <a:lnSpc>
              <a:spcPct val="100000"/>
            </a:lnSpc>
            <a:spcAft>
              <a:spcPts val="0"/>
            </a:spcAft>
          </a:pPr>
          <a:r>
            <a:rPr lang="en-MY" sz="1100" b="1" dirty="0" smtClean="0"/>
            <a:t>* </a:t>
          </a:r>
          <a:r>
            <a:rPr lang="en-MY" sz="1100" b="1" dirty="0" err="1" smtClean="0"/>
            <a:t>Migrasi</a:t>
          </a:r>
          <a:r>
            <a:rPr lang="en-MY" sz="1100" b="1" dirty="0" smtClean="0"/>
            <a:t> Data</a:t>
          </a:r>
        </a:p>
        <a:p>
          <a:pPr marL="85725" indent="-85725" algn="l">
            <a:lnSpc>
              <a:spcPct val="100000"/>
            </a:lnSpc>
            <a:spcAft>
              <a:spcPts val="0"/>
            </a:spcAft>
          </a:pPr>
          <a:r>
            <a:rPr lang="en-MY" sz="1100" b="1" dirty="0" smtClean="0"/>
            <a:t>* </a:t>
          </a:r>
          <a:r>
            <a:rPr lang="en-MY" sz="1100" b="1" dirty="0" err="1" smtClean="0"/>
            <a:t>Ujian</a:t>
          </a:r>
          <a:r>
            <a:rPr lang="en-MY" sz="1100" b="1" dirty="0" smtClean="0"/>
            <a:t> </a:t>
          </a:r>
          <a:r>
            <a:rPr lang="en-MY" sz="1100" b="1" dirty="0" err="1" smtClean="0"/>
            <a:t>Penerimaan</a:t>
          </a:r>
          <a:r>
            <a:rPr lang="en-MY" sz="1100" b="1" dirty="0" smtClean="0"/>
            <a:t> Provisional</a:t>
          </a:r>
          <a:endParaRPr lang="en-MY" sz="1100" b="1" dirty="0"/>
        </a:p>
      </dgm:t>
    </dgm:pt>
    <dgm:pt modelId="{B99D7A6C-3BCB-43C5-AFD7-B5EF81DD5961}" type="sibTrans" cxnId="{8D122927-E201-4857-97FC-6E17C6B9DAC8}">
      <dgm:prSet/>
      <dgm:spPr/>
      <dgm:t>
        <a:bodyPr/>
        <a:lstStyle/>
        <a:p>
          <a:endParaRPr lang="en-MY"/>
        </a:p>
      </dgm:t>
    </dgm:pt>
    <dgm:pt modelId="{8A279916-ABF3-46EE-8E31-CEF562B6DF92}" type="parTrans" cxnId="{8D122927-E201-4857-97FC-6E17C6B9DAC8}">
      <dgm:prSet/>
      <dgm:spPr/>
      <dgm:t>
        <a:bodyPr/>
        <a:lstStyle/>
        <a:p>
          <a:endParaRPr lang="en-MY"/>
        </a:p>
      </dgm:t>
    </dgm:pt>
    <dgm:pt modelId="{1DEF7097-6BEC-4171-B509-7AAF16F68866}">
      <dgm:prSet phldrT="[Text]" custT="1"/>
      <dgm:spPr/>
      <dgm:t>
        <a:bodyPr lIns="0"/>
        <a:lstStyle/>
        <a:p>
          <a:pPr marL="86400" indent="-86400">
            <a:lnSpc>
              <a:spcPct val="100000"/>
            </a:lnSpc>
            <a:spcAft>
              <a:spcPts val="0"/>
            </a:spcAft>
          </a:pPr>
          <a:r>
            <a:rPr lang="en-US" sz="1000" b="1" dirty="0" smtClean="0"/>
            <a:t>* </a:t>
          </a:r>
          <a:r>
            <a:rPr lang="en-MY" sz="1000" b="1" i="0" dirty="0" err="1" smtClean="0"/>
            <a:t>Spesifikasi</a:t>
          </a:r>
          <a:r>
            <a:rPr lang="en-MY" sz="1000" b="1" i="0" dirty="0" smtClean="0"/>
            <a:t> </a:t>
          </a:r>
          <a:r>
            <a:rPr lang="en-MY" sz="1100" b="1" i="0" dirty="0" err="1" smtClean="0"/>
            <a:t>Keperluan</a:t>
          </a:r>
          <a:r>
            <a:rPr lang="en-MY" sz="1000" b="1" i="0" dirty="0" smtClean="0"/>
            <a:t> </a:t>
          </a:r>
          <a:r>
            <a:rPr lang="en-MY" sz="1000" b="1" i="0" dirty="0" err="1" smtClean="0"/>
            <a:t>Fungsi</a:t>
          </a:r>
          <a:endParaRPr lang="en-MY" sz="1000" b="1" i="1" dirty="0"/>
        </a:p>
      </dgm:t>
    </dgm:pt>
    <dgm:pt modelId="{36F79896-E049-4DC0-9286-CED9CA3FE463}" type="sibTrans" cxnId="{31C5E018-BA82-47D0-A68D-BFBCB2C58BCF}">
      <dgm:prSet/>
      <dgm:spPr/>
      <dgm:t>
        <a:bodyPr/>
        <a:lstStyle/>
        <a:p>
          <a:endParaRPr lang="en-MY" sz="3200"/>
        </a:p>
      </dgm:t>
    </dgm:pt>
    <dgm:pt modelId="{44FBDBC7-7D8A-478A-868F-730A3A7788BE}" type="parTrans" cxnId="{31C5E018-BA82-47D0-A68D-BFBCB2C58BCF}">
      <dgm:prSet/>
      <dgm:spPr/>
      <dgm:t>
        <a:bodyPr/>
        <a:lstStyle/>
        <a:p>
          <a:endParaRPr lang="en-MY" sz="3200"/>
        </a:p>
      </dgm:t>
    </dgm:pt>
    <dgm:pt modelId="{52AA4BE4-EC78-4710-8047-60A1F6F6A467}">
      <dgm:prSet phldrT="[Text]"/>
      <dgm:spPr/>
      <dgm:t>
        <a:bodyPr/>
        <a:lstStyle/>
        <a:p>
          <a:endParaRPr lang="en-MY"/>
        </a:p>
      </dgm:t>
    </dgm:pt>
    <dgm:pt modelId="{5B43D461-8851-4E1D-AC7A-37F199713131}" type="parTrans" cxnId="{6C4D5541-8BCB-4E65-89CF-A6A44DB2EEB0}">
      <dgm:prSet/>
      <dgm:spPr/>
      <dgm:t>
        <a:bodyPr/>
        <a:lstStyle/>
        <a:p>
          <a:endParaRPr lang="en-MY"/>
        </a:p>
      </dgm:t>
    </dgm:pt>
    <dgm:pt modelId="{7AAAB169-C7EB-4658-83C2-6A63E304278E}" type="sibTrans" cxnId="{6C4D5541-8BCB-4E65-89CF-A6A44DB2EEB0}">
      <dgm:prSet/>
      <dgm:spPr/>
      <dgm:t>
        <a:bodyPr/>
        <a:lstStyle/>
        <a:p>
          <a:endParaRPr lang="en-MY"/>
        </a:p>
      </dgm:t>
    </dgm:pt>
    <dgm:pt modelId="{2D17CD89-6B7F-4361-92EF-245D4F065A10}">
      <dgm:prSet phldrT="[Text]"/>
      <dgm:spPr/>
      <dgm:t>
        <a:bodyPr/>
        <a:lstStyle/>
        <a:p>
          <a:endParaRPr lang="en-MY"/>
        </a:p>
      </dgm:t>
    </dgm:pt>
    <dgm:pt modelId="{98D7DFBE-B5E2-454A-994D-AB1ABED128A5}" type="parTrans" cxnId="{97D40316-ED9B-43AF-9D81-5D5FBCB78CC0}">
      <dgm:prSet/>
      <dgm:spPr/>
      <dgm:t>
        <a:bodyPr/>
        <a:lstStyle/>
        <a:p>
          <a:endParaRPr lang="en-MY"/>
        </a:p>
      </dgm:t>
    </dgm:pt>
    <dgm:pt modelId="{96F37D19-7FCB-430B-B18D-1D5088A50FCF}" type="sibTrans" cxnId="{97D40316-ED9B-43AF-9D81-5D5FBCB78CC0}">
      <dgm:prSet/>
      <dgm:spPr/>
      <dgm:t>
        <a:bodyPr/>
        <a:lstStyle/>
        <a:p>
          <a:endParaRPr lang="en-MY"/>
        </a:p>
      </dgm:t>
    </dgm:pt>
    <dgm:pt modelId="{AC3AF4A7-7040-457E-881B-BE170CFE574A}" type="pres">
      <dgm:prSet presAssocID="{0012E899-3BFC-4C79-88DB-0BCCC1F690DB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9FE9F4CD-D4A3-441B-AE8A-72159C9EC122}" type="pres">
      <dgm:prSet presAssocID="{0012E899-3BFC-4C79-88DB-0BCCC1F690DB}" presName="arrow" presStyleLbl="bgShp" presStyleIdx="0" presStyleCnt="1" custScaleX="196040" custLinFactNeighborX="30"/>
      <dgm:spPr/>
      <dgm:t>
        <a:bodyPr/>
        <a:lstStyle/>
        <a:p>
          <a:endParaRPr lang="en-MY"/>
        </a:p>
      </dgm:t>
    </dgm:pt>
    <dgm:pt modelId="{6A939FE0-17B6-486A-88A5-08B42E50B711}" type="pres">
      <dgm:prSet presAssocID="{0012E899-3BFC-4C79-88DB-0BCCC1F690DB}" presName="arrowDiagram5" presStyleCnt="0"/>
      <dgm:spPr/>
      <dgm:t>
        <a:bodyPr/>
        <a:lstStyle/>
        <a:p>
          <a:endParaRPr lang="en-MY"/>
        </a:p>
      </dgm:t>
    </dgm:pt>
    <dgm:pt modelId="{E18A482D-80E7-4463-B91D-8AFD4FFBF7E0}" type="pres">
      <dgm:prSet presAssocID="{F854CB95-FDE9-443C-8280-3B42EEF469E0}" presName="bullet5a" presStyleLbl="node1" presStyleIdx="0" presStyleCnt="5" custLinFactX="-910009" custLinFactY="14276" custLinFactNeighborX="-1000000" custLinFactNeighborY="100000"/>
      <dgm:spPr/>
      <dgm:t>
        <a:bodyPr/>
        <a:lstStyle/>
        <a:p>
          <a:endParaRPr lang="en-MY"/>
        </a:p>
      </dgm:t>
    </dgm:pt>
    <dgm:pt modelId="{95CC66EC-09C4-48DD-8568-2830734C41F2}" type="pres">
      <dgm:prSet presAssocID="{F854CB95-FDE9-443C-8280-3B42EEF469E0}" presName="textBox5a" presStyleLbl="revTx" presStyleIdx="0" presStyleCnt="5" custScaleX="378382" custScaleY="39106" custLinFactX="-111658" custLinFactNeighborX="-200000" custLinFactNeighborY="65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3939D232-D82E-42F7-97B6-DB22A7FCB062}" type="pres">
      <dgm:prSet presAssocID="{1DEF7097-6BEC-4171-B509-7AAF16F68866}" presName="bullet5b" presStyleLbl="node1" presStyleIdx="1" presStyleCnt="5" custLinFactX="-400000" custLinFactNeighborX="-416363" custLinFactNeighborY="-12470"/>
      <dgm:spPr/>
      <dgm:t>
        <a:bodyPr/>
        <a:lstStyle/>
        <a:p>
          <a:endParaRPr lang="en-MY"/>
        </a:p>
      </dgm:t>
    </dgm:pt>
    <dgm:pt modelId="{F041F2DA-63FE-4E38-9FDD-B51766A8DE65}" type="pres">
      <dgm:prSet presAssocID="{1DEF7097-6BEC-4171-B509-7AAF16F68866}" presName="textBox5b" presStyleLbl="revTx" presStyleIdx="1" presStyleCnt="5" custFlipHor="1" custScaleX="198343" custScaleY="56417" custLinFactX="-100000" custLinFactNeighborX="-185883" custLinFactNeighborY="-1404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A28085DD-31C4-4E0E-B682-320E3BC0A27D}" type="pres">
      <dgm:prSet presAssocID="{4DBBEB30-325C-4259-B49A-5AFB20566D01}" presName="bullet5c" presStyleLbl="node1" presStyleIdx="2" presStyleCnt="5" custLinFactX="-100000" custLinFactNeighborX="-135566" custLinFactNeighborY="-42740"/>
      <dgm:spPr/>
      <dgm:t>
        <a:bodyPr/>
        <a:lstStyle/>
        <a:p>
          <a:endParaRPr lang="en-MY"/>
        </a:p>
      </dgm:t>
    </dgm:pt>
    <dgm:pt modelId="{A7A0ED4E-A6EC-4FF4-8D50-3B08AA5C9392}" type="pres">
      <dgm:prSet presAssocID="{4DBBEB30-325C-4259-B49A-5AFB20566D01}" presName="textBox5c" presStyleLbl="revTx" presStyleIdx="2" presStyleCnt="5" custScaleX="239237" custScaleY="65112" custLinFactX="-5660" custLinFactNeighborX="-100000" custLinFactNeighborY="-7866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FA23A03E-8456-447E-A9C2-6B88FB13FAA2}" type="pres">
      <dgm:prSet presAssocID="{64CAAB1E-B24A-45B9-A7E3-35B53DB825EB}" presName="bullet5d" presStyleLbl="node1" presStyleIdx="3" presStyleCnt="5" custLinFactNeighborX="-39077" custLinFactNeighborY="-33958"/>
      <dgm:spPr/>
      <dgm:t>
        <a:bodyPr/>
        <a:lstStyle/>
        <a:p>
          <a:endParaRPr lang="en-MY"/>
        </a:p>
      </dgm:t>
    </dgm:pt>
    <dgm:pt modelId="{5BA24E12-2608-4B9F-B25A-497C4823B5DB}" type="pres">
      <dgm:prSet presAssocID="{64CAAB1E-B24A-45B9-A7E3-35B53DB825EB}" presName="textBox5d" presStyleLbl="revTx" presStyleIdx="3" presStyleCnt="5" custScaleX="179521" custScaleY="50313" custLinFactNeighborX="-4149" custLinFactNeighborY="-1867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AC2773ED-370C-4A49-A16E-EFD663272B92}" type="pres">
      <dgm:prSet presAssocID="{9E715337-3977-4717-BC94-82A060FCED5D}" presName="bullet5e" presStyleLbl="node1" presStyleIdx="4" presStyleCnt="5" custLinFactX="28911" custLinFactNeighborX="100000" custLinFactNeighborY="-28260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MY"/>
        </a:p>
      </dgm:t>
    </dgm:pt>
    <dgm:pt modelId="{33744CCA-3029-48EA-A28B-EF70C8E7314D}" type="pres">
      <dgm:prSet presAssocID="{9E715337-3977-4717-BC94-82A060FCED5D}" presName="textBox5e" presStyleLbl="revTx" presStyleIdx="4" presStyleCnt="5" custScaleX="222627" custScaleY="51387" custLinFactX="9351" custLinFactNeighborX="100000" custLinFactNeighborY="-1899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BA96B77F-8F6D-497D-B348-A5E03BCA5D49}" type="presOf" srcId="{9E715337-3977-4717-BC94-82A060FCED5D}" destId="{33744CCA-3029-48EA-A28B-EF70C8E7314D}" srcOrd="0" destOrd="0" presId="urn:microsoft.com/office/officeart/2005/8/layout/arrow2"/>
    <dgm:cxn modelId="{5B7A15A6-E512-4B91-BDAA-6EB425167DA9}" srcId="{0012E899-3BFC-4C79-88DB-0BCCC1F690DB}" destId="{64CAAB1E-B24A-45B9-A7E3-35B53DB825EB}" srcOrd="3" destOrd="0" parTransId="{FB803144-C855-405C-8289-B1E97B859386}" sibTransId="{BCE052BC-4A63-4399-B558-7D658ED54C76}"/>
    <dgm:cxn modelId="{DEECCF83-64F4-47B1-99CE-C0410FA811A1}" type="presOf" srcId="{0012E899-3BFC-4C79-88DB-0BCCC1F690DB}" destId="{AC3AF4A7-7040-457E-881B-BE170CFE574A}" srcOrd="0" destOrd="0" presId="urn:microsoft.com/office/officeart/2005/8/layout/arrow2"/>
    <dgm:cxn modelId="{E649CEEF-ACE9-4F2D-8960-C55BB6FE6454}" type="presOf" srcId="{1DEF7097-6BEC-4171-B509-7AAF16F68866}" destId="{F041F2DA-63FE-4E38-9FDD-B51766A8DE65}" srcOrd="0" destOrd="0" presId="urn:microsoft.com/office/officeart/2005/8/layout/arrow2"/>
    <dgm:cxn modelId="{31C5E018-BA82-47D0-A68D-BFBCB2C58BCF}" srcId="{0012E899-3BFC-4C79-88DB-0BCCC1F690DB}" destId="{1DEF7097-6BEC-4171-B509-7AAF16F68866}" srcOrd="1" destOrd="0" parTransId="{44FBDBC7-7D8A-478A-868F-730A3A7788BE}" sibTransId="{36F79896-E049-4DC0-9286-CED9CA3FE463}"/>
    <dgm:cxn modelId="{34FB7A35-BE51-4F4F-B0E9-869F7CA6C74B}" type="presOf" srcId="{F854CB95-FDE9-443C-8280-3B42EEF469E0}" destId="{95CC66EC-09C4-48DD-8568-2830734C41F2}" srcOrd="0" destOrd="0" presId="urn:microsoft.com/office/officeart/2005/8/layout/arrow2"/>
    <dgm:cxn modelId="{E467C494-8C31-4CAD-A139-E45FEFA15620}" type="presOf" srcId="{64CAAB1E-B24A-45B9-A7E3-35B53DB825EB}" destId="{5BA24E12-2608-4B9F-B25A-497C4823B5DB}" srcOrd="0" destOrd="0" presId="urn:microsoft.com/office/officeart/2005/8/layout/arrow2"/>
    <dgm:cxn modelId="{8D122927-E201-4857-97FC-6E17C6B9DAC8}" srcId="{0012E899-3BFC-4C79-88DB-0BCCC1F690DB}" destId="{4DBBEB30-325C-4259-B49A-5AFB20566D01}" srcOrd="2" destOrd="0" parTransId="{8A279916-ABF3-46EE-8E31-CEF562B6DF92}" sibTransId="{B99D7A6C-3BCB-43C5-AFD7-B5EF81DD5961}"/>
    <dgm:cxn modelId="{4FF7EB65-A492-46B5-B227-61706C327618}" srcId="{0012E899-3BFC-4C79-88DB-0BCCC1F690DB}" destId="{F854CB95-FDE9-443C-8280-3B42EEF469E0}" srcOrd="0" destOrd="0" parTransId="{FA49FA0D-E1AE-477C-AFA1-07D9E88414A8}" sibTransId="{2A736B6E-9FC1-47A7-966B-988481752EC8}"/>
    <dgm:cxn modelId="{CB5858F3-E6E5-4B77-BE47-FF32509A9A08}" srcId="{0012E899-3BFC-4C79-88DB-0BCCC1F690DB}" destId="{9E715337-3977-4717-BC94-82A060FCED5D}" srcOrd="4" destOrd="0" parTransId="{8E1BA51B-0BBA-4B71-9BFC-428C2113460C}" sibTransId="{AE422E24-1BB5-41EE-8E02-64678755C5D5}"/>
    <dgm:cxn modelId="{97D40316-ED9B-43AF-9D81-5D5FBCB78CC0}" srcId="{0012E899-3BFC-4C79-88DB-0BCCC1F690DB}" destId="{2D17CD89-6B7F-4361-92EF-245D4F065A10}" srcOrd="5" destOrd="0" parTransId="{98D7DFBE-B5E2-454A-994D-AB1ABED128A5}" sibTransId="{96F37D19-7FCB-430B-B18D-1D5088A50FCF}"/>
    <dgm:cxn modelId="{C6DB3E75-7D50-4EE5-8F3E-1EE79EB2FB27}" type="presOf" srcId="{4DBBEB30-325C-4259-B49A-5AFB20566D01}" destId="{A7A0ED4E-A6EC-4FF4-8D50-3B08AA5C9392}" srcOrd="0" destOrd="0" presId="urn:microsoft.com/office/officeart/2005/8/layout/arrow2"/>
    <dgm:cxn modelId="{6C4D5541-8BCB-4E65-89CF-A6A44DB2EEB0}" srcId="{0012E899-3BFC-4C79-88DB-0BCCC1F690DB}" destId="{52AA4BE4-EC78-4710-8047-60A1F6F6A467}" srcOrd="6" destOrd="0" parTransId="{5B43D461-8851-4E1D-AC7A-37F199713131}" sibTransId="{7AAAB169-C7EB-4658-83C2-6A63E304278E}"/>
    <dgm:cxn modelId="{295FAC6A-9C39-491F-A973-3BDDAE368973}" type="presParOf" srcId="{AC3AF4A7-7040-457E-881B-BE170CFE574A}" destId="{9FE9F4CD-D4A3-441B-AE8A-72159C9EC122}" srcOrd="0" destOrd="0" presId="urn:microsoft.com/office/officeart/2005/8/layout/arrow2"/>
    <dgm:cxn modelId="{0B61616D-0D18-4BCF-ABF2-7AFBE772116C}" type="presParOf" srcId="{AC3AF4A7-7040-457E-881B-BE170CFE574A}" destId="{6A939FE0-17B6-486A-88A5-08B42E50B711}" srcOrd="1" destOrd="0" presId="urn:microsoft.com/office/officeart/2005/8/layout/arrow2"/>
    <dgm:cxn modelId="{C1D33C0C-31AF-4131-943F-89BD3E04091C}" type="presParOf" srcId="{6A939FE0-17B6-486A-88A5-08B42E50B711}" destId="{E18A482D-80E7-4463-B91D-8AFD4FFBF7E0}" srcOrd="0" destOrd="0" presId="urn:microsoft.com/office/officeart/2005/8/layout/arrow2"/>
    <dgm:cxn modelId="{C3E22FB9-1169-4849-A7CD-044A376DFFC2}" type="presParOf" srcId="{6A939FE0-17B6-486A-88A5-08B42E50B711}" destId="{95CC66EC-09C4-48DD-8568-2830734C41F2}" srcOrd="1" destOrd="0" presId="urn:microsoft.com/office/officeart/2005/8/layout/arrow2"/>
    <dgm:cxn modelId="{5663D0AB-23B6-45E4-89CE-F4364DAD7D78}" type="presParOf" srcId="{6A939FE0-17B6-486A-88A5-08B42E50B711}" destId="{3939D232-D82E-42F7-97B6-DB22A7FCB062}" srcOrd="2" destOrd="0" presId="urn:microsoft.com/office/officeart/2005/8/layout/arrow2"/>
    <dgm:cxn modelId="{3664E083-7926-496E-AEFF-FEA3A4565BD4}" type="presParOf" srcId="{6A939FE0-17B6-486A-88A5-08B42E50B711}" destId="{F041F2DA-63FE-4E38-9FDD-B51766A8DE65}" srcOrd="3" destOrd="0" presId="urn:microsoft.com/office/officeart/2005/8/layout/arrow2"/>
    <dgm:cxn modelId="{064CF493-5126-4A12-A766-B9B78C7B0AC4}" type="presParOf" srcId="{6A939FE0-17B6-486A-88A5-08B42E50B711}" destId="{A28085DD-31C4-4E0E-B682-320E3BC0A27D}" srcOrd="4" destOrd="0" presId="urn:microsoft.com/office/officeart/2005/8/layout/arrow2"/>
    <dgm:cxn modelId="{8255A882-902C-4F1A-8EFC-614FB69A8ACB}" type="presParOf" srcId="{6A939FE0-17B6-486A-88A5-08B42E50B711}" destId="{A7A0ED4E-A6EC-4FF4-8D50-3B08AA5C9392}" srcOrd="5" destOrd="0" presId="urn:microsoft.com/office/officeart/2005/8/layout/arrow2"/>
    <dgm:cxn modelId="{28EAEB29-1CBB-49F3-AAE3-8848604BAC8F}" type="presParOf" srcId="{6A939FE0-17B6-486A-88A5-08B42E50B711}" destId="{FA23A03E-8456-447E-A9C2-6B88FB13FAA2}" srcOrd="6" destOrd="0" presId="urn:microsoft.com/office/officeart/2005/8/layout/arrow2"/>
    <dgm:cxn modelId="{F062F357-7B59-4AC2-BD7B-9CE3832484D4}" type="presParOf" srcId="{6A939FE0-17B6-486A-88A5-08B42E50B711}" destId="{5BA24E12-2608-4B9F-B25A-497C4823B5DB}" srcOrd="7" destOrd="0" presId="urn:microsoft.com/office/officeart/2005/8/layout/arrow2"/>
    <dgm:cxn modelId="{91855C3F-B6E0-4449-96BB-AAC5C86F0D70}" type="presParOf" srcId="{6A939FE0-17B6-486A-88A5-08B42E50B711}" destId="{AC2773ED-370C-4A49-A16E-EFD663272B92}" srcOrd="8" destOrd="0" presId="urn:microsoft.com/office/officeart/2005/8/layout/arrow2"/>
    <dgm:cxn modelId="{2E5C2C50-250F-4434-BEF9-7AC791F32540}" type="presParOf" srcId="{6A939FE0-17B6-486A-88A5-08B42E50B711}" destId="{33744CCA-3029-48EA-A28B-EF70C8E7314D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0D81D6A2-CCBE-454A-BB29-5113ECD3BF45}" type="datetimeFigureOut">
              <a:rPr lang="en-MY" smtClean="0"/>
              <a:t>26/2/2015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0161F4E-5685-4EFA-A97D-61FE5831886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40730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9425" y="4925407"/>
            <a:ext cx="6140450" cy="4029879"/>
          </a:xfrm>
        </p:spPr>
        <p:txBody>
          <a:bodyPr/>
          <a:lstStyle/>
          <a:p>
            <a:pPr algn="just"/>
            <a:r>
              <a:rPr lang="en-MY" b="1" dirty="0" err="1"/>
              <a:t>Bismillahhir</a:t>
            </a:r>
            <a:r>
              <a:rPr lang="en-MY" b="1" dirty="0"/>
              <a:t> </a:t>
            </a:r>
            <a:r>
              <a:rPr lang="en-MY" b="1" dirty="0" err="1"/>
              <a:t>rahmannir</a:t>
            </a:r>
            <a:r>
              <a:rPr lang="en-MY" b="1" dirty="0"/>
              <a:t> </a:t>
            </a:r>
            <a:r>
              <a:rPr lang="en-MY" b="1" dirty="0" smtClean="0"/>
              <a:t>Rahim;</a:t>
            </a:r>
            <a:endParaRPr lang="en-MY" b="1" dirty="0"/>
          </a:p>
          <a:p>
            <a:pPr algn="just"/>
            <a:r>
              <a:rPr lang="en-MY" b="1" dirty="0" err="1"/>
              <a:t>Assalamualaikum</a:t>
            </a:r>
            <a:r>
              <a:rPr lang="en-MY" b="1" dirty="0"/>
              <a:t> </a:t>
            </a:r>
            <a:r>
              <a:rPr lang="en-MY" b="1" dirty="0" err="1"/>
              <a:t>Warahmatullahi</a:t>
            </a:r>
            <a:r>
              <a:rPr lang="en-MY" b="1" dirty="0"/>
              <a:t> </a:t>
            </a:r>
            <a:r>
              <a:rPr lang="en-MY" b="1" dirty="0" err="1" smtClean="0"/>
              <a:t>Wabarakatuh</a:t>
            </a:r>
            <a:r>
              <a:rPr lang="en-MY" dirty="0" smtClean="0"/>
              <a:t>;</a:t>
            </a:r>
          </a:p>
          <a:p>
            <a:pPr algn="just"/>
            <a:endParaRPr lang="en-MY" dirty="0"/>
          </a:p>
          <a:p>
            <a:pPr algn="just"/>
            <a:r>
              <a:rPr lang="en-MY" dirty="0"/>
              <a:t>Salam </a:t>
            </a:r>
            <a:r>
              <a:rPr lang="en-MY" dirty="0" err="1"/>
              <a:t>Kegemilangan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Salam 1Malaysia:Rakyat </a:t>
            </a:r>
            <a:r>
              <a:rPr lang="en-MY" dirty="0" err="1"/>
              <a:t>Didahulukan</a:t>
            </a:r>
            <a:r>
              <a:rPr lang="en-MY" dirty="0"/>
              <a:t>, </a:t>
            </a:r>
            <a:r>
              <a:rPr lang="en-MY" dirty="0" err="1"/>
              <a:t>Pencapaian</a:t>
            </a:r>
            <a:r>
              <a:rPr lang="en-MY" dirty="0"/>
              <a:t> </a:t>
            </a:r>
            <a:r>
              <a:rPr lang="en-MY" dirty="0" err="1"/>
              <a:t>Diutamakan</a:t>
            </a:r>
            <a:r>
              <a:rPr lang="en-MY" dirty="0"/>
              <a:t>.</a:t>
            </a:r>
          </a:p>
          <a:p>
            <a:pPr algn="just"/>
            <a:endParaRPr lang="en-MY" dirty="0"/>
          </a:p>
          <a:p>
            <a:pPr marL="228600" indent="-228600" algn="just">
              <a:buFont typeface="+mj-lt"/>
              <a:buAutoNum type="arabicParenR"/>
            </a:pPr>
            <a:r>
              <a:rPr lang="en-MY" dirty="0"/>
              <a:t>Yang </a:t>
            </a:r>
            <a:r>
              <a:rPr lang="en-MY" dirty="0" err="1"/>
              <a:t>Dihormati</a:t>
            </a:r>
            <a:r>
              <a:rPr lang="en-MY" dirty="0"/>
              <a:t> </a:t>
            </a:r>
            <a:r>
              <a:rPr lang="en-MY" dirty="0" err="1"/>
              <a:t>Saudara</a:t>
            </a:r>
            <a:r>
              <a:rPr lang="en-MY" dirty="0"/>
              <a:t> </a:t>
            </a:r>
            <a:r>
              <a:rPr lang="en-MY" dirty="0" err="1"/>
              <a:t>Pengacara</a:t>
            </a:r>
            <a:r>
              <a:rPr lang="en-MY" dirty="0"/>
              <a:t> </a:t>
            </a:r>
            <a:r>
              <a:rPr lang="en-MY" dirty="0" err="1"/>
              <a:t>Majlis</a:t>
            </a:r>
            <a:r>
              <a:rPr lang="en-MY" dirty="0"/>
              <a:t>;</a:t>
            </a:r>
          </a:p>
          <a:p>
            <a:pPr marL="228600" indent="-228600" algn="just">
              <a:buFont typeface="+mj-lt"/>
              <a:buAutoNum type="arabicParenR"/>
            </a:pPr>
            <a:r>
              <a:rPr lang="en-MY" dirty="0" err="1"/>
              <a:t>YBhg</a:t>
            </a:r>
            <a:r>
              <a:rPr lang="en-MY" dirty="0"/>
              <a:t>. </a:t>
            </a:r>
            <a:r>
              <a:rPr lang="de-DE" dirty="0"/>
              <a:t>Datuk Wira Omar Bin Kaseh, Ketua Pengarah MAMPU;</a:t>
            </a:r>
            <a:endParaRPr lang="en-MY" dirty="0"/>
          </a:p>
          <a:p>
            <a:pPr marL="228600" indent="-228600" algn="just">
              <a:buFont typeface="+mj-lt"/>
              <a:buAutoNum type="arabicParenR"/>
            </a:pPr>
            <a:r>
              <a:rPr lang="en-MY" dirty="0" err="1"/>
              <a:t>YBhg</a:t>
            </a:r>
            <a:r>
              <a:rPr lang="en-MY" dirty="0"/>
              <a:t>. </a:t>
            </a:r>
            <a:r>
              <a:rPr lang="en-MY" dirty="0" err="1"/>
              <a:t>Dato</a:t>
            </a:r>
            <a:r>
              <a:rPr lang="en-MY" dirty="0"/>
              <a:t>’ </a:t>
            </a:r>
            <a:r>
              <a:rPr lang="en-MY" dirty="0" err="1"/>
              <a:t>Dr.</a:t>
            </a:r>
            <a:r>
              <a:rPr lang="en-MY" dirty="0"/>
              <a:t> Nor </a:t>
            </a:r>
            <a:r>
              <a:rPr lang="en-MY" dirty="0" err="1"/>
              <a:t>Aliah</a:t>
            </a:r>
            <a:r>
              <a:rPr lang="en-MY" dirty="0"/>
              <a:t> </a:t>
            </a:r>
            <a:r>
              <a:rPr lang="en-MY" dirty="0" err="1"/>
              <a:t>binti</a:t>
            </a:r>
            <a:r>
              <a:rPr lang="en-MY" dirty="0"/>
              <a:t> </a:t>
            </a:r>
            <a:r>
              <a:rPr lang="en-MY" dirty="0" err="1"/>
              <a:t>Mohd</a:t>
            </a:r>
            <a:r>
              <a:rPr lang="en-MY" dirty="0"/>
              <a:t> </a:t>
            </a:r>
            <a:r>
              <a:rPr lang="en-MY" dirty="0" err="1"/>
              <a:t>Zahri</a:t>
            </a:r>
            <a:r>
              <a:rPr lang="en-MY" dirty="0"/>
              <a:t>, </a:t>
            </a:r>
            <a:r>
              <a:rPr lang="en-MY" dirty="0" err="1"/>
              <a:t>Timbalan</a:t>
            </a:r>
            <a:r>
              <a:rPr lang="en-MY" dirty="0"/>
              <a:t> </a:t>
            </a:r>
            <a:r>
              <a:rPr lang="en-MY" dirty="0" err="1"/>
              <a:t>Ketua</a:t>
            </a:r>
            <a:r>
              <a:rPr lang="en-MY" dirty="0"/>
              <a:t> </a:t>
            </a:r>
            <a:r>
              <a:rPr lang="en-MY" dirty="0" err="1"/>
              <a:t>Pengarah</a:t>
            </a:r>
            <a:r>
              <a:rPr lang="en-MY" dirty="0"/>
              <a:t> (ICT), MAMPU;</a:t>
            </a:r>
          </a:p>
          <a:p>
            <a:pPr marL="228600" indent="-228600" algn="just">
              <a:buFont typeface="+mj-lt"/>
              <a:buAutoNum type="arabicParenR"/>
            </a:pPr>
            <a:r>
              <a:rPr lang="en-MY" dirty="0" err="1"/>
              <a:t>YBhg</a:t>
            </a:r>
            <a:r>
              <a:rPr lang="en-MY" dirty="0"/>
              <a:t>. </a:t>
            </a:r>
            <a:r>
              <a:rPr lang="en-MY" dirty="0" err="1"/>
              <a:t>Dr.</a:t>
            </a:r>
            <a:r>
              <a:rPr lang="en-MY" dirty="0"/>
              <a:t> </a:t>
            </a:r>
            <a:r>
              <a:rPr lang="en-MY" dirty="0" err="1"/>
              <a:t>Aizi</a:t>
            </a:r>
            <a:r>
              <a:rPr lang="en-MY" dirty="0"/>
              <a:t> </a:t>
            </a:r>
            <a:r>
              <a:rPr lang="en-MY" dirty="0" err="1"/>
              <a:t>Razman</a:t>
            </a:r>
            <a:r>
              <a:rPr lang="en-MY" dirty="0"/>
              <a:t> bin Ismail, </a:t>
            </a:r>
            <a:r>
              <a:rPr lang="en-MY" dirty="0" err="1"/>
              <a:t>Timbalan</a:t>
            </a:r>
            <a:r>
              <a:rPr lang="en-MY" dirty="0"/>
              <a:t> </a:t>
            </a:r>
            <a:r>
              <a:rPr lang="en-MY" dirty="0" err="1"/>
              <a:t>Ketua</a:t>
            </a:r>
            <a:r>
              <a:rPr lang="en-MY" dirty="0"/>
              <a:t> </a:t>
            </a:r>
            <a:r>
              <a:rPr lang="en-MY" dirty="0" err="1"/>
              <a:t>Pengarah</a:t>
            </a:r>
            <a:r>
              <a:rPr lang="en-MY" dirty="0"/>
              <a:t> (TPP) MAMPU;</a:t>
            </a:r>
          </a:p>
          <a:p>
            <a:pPr marL="228600" indent="-228600" algn="just">
              <a:buFont typeface="+mj-lt"/>
              <a:buAutoNum type="arabicParenR"/>
            </a:pPr>
            <a:r>
              <a:rPr lang="en-MY" dirty="0" err="1" smtClean="0"/>
              <a:t>Ketua-ketua</a:t>
            </a:r>
            <a:r>
              <a:rPr lang="en-MY" dirty="0" smtClean="0"/>
              <a:t> </a:t>
            </a:r>
            <a:r>
              <a:rPr lang="en-MY" dirty="0" err="1"/>
              <a:t>Pegawai</a:t>
            </a:r>
            <a:r>
              <a:rPr lang="en-MY" dirty="0"/>
              <a:t> </a:t>
            </a:r>
            <a:r>
              <a:rPr lang="en-MY" dirty="0" err="1"/>
              <a:t>Maklumat</a:t>
            </a:r>
            <a:r>
              <a:rPr lang="en-MY" dirty="0"/>
              <a:t> </a:t>
            </a:r>
            <a:r>
              <a:rPr lang="en-MY" dirty="0" err="1"/>
              <a:t>Kementerian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Kerajaan</a:t>
            </a:r>
            <a:r>
              <a:rPr lang="en-MY" dirty="0"/>
              <a:t> </a:t>
            </a:r>
            <a:r>
              <a:rPr lang="en-MY" dirty="0" err="1"/>
              <a:t>Negeri</a:t>
            </a:r>
            <a:r>
              <a:rPr lang="en-MY" dirty="0"/>
              <a:t>;</a:t>
            </a:r>
          </a:p>
          <a:p>
            <a:pPr marL="228600" indent="-228600" algn="just">
              <a:buFont typeface="+mj-lt"/>
              <a:buAutoNum type="arabicParenR"/>
            </a:pPr>
            <a:r>
              <a:rPr lang="en-MY" dirty="0" err="1"/>
              <a:t>Pengarah-Pengarah</a:t>
            </a:r>
            <a:r>
              <a:rPr lang="en-MY" dirty="0"/>
              <a:t> </a:t>
            </a:r>
            <a:r>
              <a:rPr lang="en-MY" dirty="0" err="1"/>
              <a:t>Bahagian</a:t>
            </a:r>
            <a:r>
              <a:rPr lang="en-MY" dirty="0"/>
              <a:t> MAMPU;</a:t>
            </a:r>
          </a:p>
          <a:p>
            <a:pPr marL="228600" indent="-228600" algn="just">
              <a:buFont typeface="+mj-lt"/>
              <a:buAutoNum type="arabicParenR"/>
            </a:pPr>
            <a:r>
              <a:rPr lang="en-MY" dirty="0" err="1"/>
              <a:t>Perunding-perunding</a:t>
            </a:r>
            <a:r>
              <a:rPr lang="en-MY" dirty="0"/>
              <a:t> ICT </a:t>
            </a:r>
            <a:r>
              <a:rPr lang="en-MY" dirty="0" err="1"/>
              <a:t>Sektor</a:t>
            </a:r>
            <a:r>
              <a:rPr lang="en-MY" dirty="0"/>
              <a:t> </a:t>
            </a:r>
            <a:r>
              <a:rPr lang="en-MY" dirty="0" err="1"/>
              <a:t>Awam</a:t>
            </a:r>
            <a:r>
              <a:rPr lang="en-MY" dirty="0"/>
              <a:t>; </a:t>
            </a:r>
            <a:endParaRPr lang="en-MY" dirty="0" smtClean="0"/>
          </a:p>
          <a:p>
            <a:pPr marL="228600" indent="-228600" algn="just">
              <a:buFont typeface="+mj-lt"/>
              <a:buAutoNum type="arabicParenR"/>
            </a:pPr>
            <a:r>
              <a:rPr lang="en-MY" dirty="0" err="1" smtClean="0"/>
              <a:t>Pegawai-pegawai</a:t>
            </a:r>
            <a:r>
              <a:rPr lang="en-MY" dirty="0" smtClean="0"/>
              <a:t> </a:t>
            </a:r>
            <a:r>
              <a:rPr lang="en-MY" dirty="0" err="1" smtClean="0"/>
              <a:t>dari</a:t>
            </a:r>
            <a:r>
              <a:rPr lang="en-MY" dirty="0" smtClean="0"/>
              <a:t> Syarikat </a:t>
            </a:r>
            <a:r>
              <a:rPr lang="en-MY" dirty="0" err="1"/>
              <a:t>Abyres</a:t>
            </a:r>
            <a:r>
              <a:rPr lang="en-MY" dirty="0"/>
              <a:t> </a:t>
            </a:r>
            <a:r>
              <a:rPr lang="en-MY" dirty="0" err="1"/>
              <a:t>Sdn</a:t>
            </a:r>
            <a:r>
              <a:rPr lang="en-MY" dirty="0"/>
              <a:t>. Bhd</a:t>
            </a:r>
            <a:r>
              <a:rPr lang="en-MY" dirty="0" smtClean="0"/>
              <a:t>.; </a:t>
            </a:r>
            <a:r>
              <a:rPr lang="en-MY" dirty="0" err="1" smtClean="0"/>
              <a:t>dan</a:t>
            </a:r>
            <a:endParaRPr lang="en-MY" dirty="0"/>
          </a:p>
          <a:p>
            <a:pPr marL="228600" indent="-228600" algn="just">
              <a:buFont typeface="+mj-lt"/>
              <a:buAutoNum type="arabicParenR"/>
            </a:pPr>
            <a:r>
              <a:rPr lang="en-MY" dirty="0"/>
              <a:t>Tuan-</a:t>
            </a:r>
            <a:r>
              <a:rPr lang="en-MY" dirty="0" err="1"/>
              <a:t>tuan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Puan-puan</a:t>
            </a:r>
            <a:r>
              <a:rPr lang="en-MY" dirty="0"/>
              <a:t> </a:t>
            </a:r>
            <a:r>
              <a:rPr lang="en-MY" dirty="0" err="1"/>
              <a:t>hadirin</a:t>
            </a:r>
            <a:r>
              <a:rPr lang="en-MY" dirty="0"/>
              <a:t> yang </a:t>
            </a:r>
            <a:r>
              <a:rPr lang="en-MY" dirty="0" err="1"/>
              <a:t>dihormati</a:t>
            </a:r>
            <a:r>
              <a:rPr lang="en-MY" dirty="0"/>
              <a:t> </a:t>
            </a:r>
            <a:r>
              <a:rPr lang="en-MY" dirty="0" err="1"/>
              <a:t>sekalian</a:t>
            </a:r>
            <a:r>
              <a:rPr lang="en-MY" dirty="0"/>
              <a:t>.</a:t>
            </a:r>
          </a:p>
          <a:p>
            <a:pPr marL="228600" indent="-228600" algn="just">
              <a:buFont typeface="+mj-lt"/>
              <a:buAutoNum type="arabicParenR"/>
            </a:pPr>
            <a:endParaRPr lang="en-MY" dirty="0"/>
          </a:p>
          <a:p>
            <a:pPr algn="just"/>
            <a:r>
              <a:rPr lang="en-MY" dirty="0" err="1"/>
              <a:t>Selamat</a:t>
            </a:r>
            <a:r>
              <a:rPr lang="en-MY" dirty="0"/>
              <a:t> </a:t>
            </a:r>
            <a:r>
              <a:rPr lang="en-MY" dirty="0" err="1"/>
              <a:t>datang</a:t>
            </a:r>
            <a:r>
              <a:rPr lang="en-MY" dirty="0"/>
              <a:t> </a:t>
            </a:r>
            <a:r>
              <a:rPr lang="en-MY" dirty="0" err="1"/>
              <a:t>ke</a:t>
            </a:r>
            <a:r>
              <a:rPr lang="en-MY" dirty="0"/>
              <a:t> </a:t>
            </a:r>
            <a:r>
              <a:rPr lang="en-MY" dirty="0" err="1"/>
              <a:t>Taklimat</a:t>
            </a:r>
            <a:r>
              <a:rPr lang="en-MY" dirty="0"/>
              <a:t> </a:t>
            </a:r>
            <a:r>
              <a:rPr lang="en-MY" dirty="0" err="1"/>
              <a:t>Projek</a:t>
            </a:r>
            <a:r>
              <a:rPr lang="en-MY" dirty="0"/>
              <a:t> Pembangunan Dan </a:t>
            </a:r>
            <a:r>
              <a:rPr lang="en-MY" dirty="0" err="1"/>
              <a:t>Perluasan</a:t>
            </a:r>
            <a:r>
              <a:rPr lang="en-MY" dirty="0"/>
              <a:t> </a:t>
            </a:r>
            <a:r>
              <a:rPr lang="en-MY" dirty="0" err="1"/>
              <a:t>MyMesyuarat</a:t>
            </a:r>
            <a:r>
              <a:rPr lang="en-MY" dirty="0"/>
              <a:t> </a:t>
            </a:r>
            <a:r>
              <a:rPr lang="en-MY" dirty="0" err="1"/>
              <a:t>Sektor</a:t>
            </a:r>
            <a:r>
              <a:rPr lang="en-MY" dirty="0"/>
              <a:t> </a:t>
            </a:r>
            <a:r>
              <a:rPr lang="en-MY" dirty="0" err="1"/>
              <a:t>Awam</a:t>
            </a:r>
            <a:r>
              <a:rPr lang="en-MY" dirty="0"/>
              <a:t> </a:t>
            </a:r>
            <a:r>
              <a:rPr lang="en-MY" dirty="0" err="1"/>
              <a:t>Fasa</a:t>
            </a:r>
            <a:r>
              <a:rPr lang="en-MY" dirty="0"/>
              <a:t> 2;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61F4E-5685-4EFA-A97D-61FE58318868}" type="slidenum">
              <a:rPr lang="en-MY" smtClean="0"/>
              <a:t>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85200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9425" y="4925407"/>
            <a:ext cx="6140450" cy="4914629"/>
          </a:xfrm>
        </p:spPr>
        <p:txBody>
          <a:bodyPr/>
          <a:lstStyle/>
          <a:p>
            <a:pPr algn="just"/>
            <a:r>
              <a:rPr lang="en-MY" dirty="0"/>
              <a:t>Para </a:t>
            </a:r>
            <a:r>
              <a:rPr lang="en-MY" dirty="0" err="1"/>
              <a:t>Hadiran</a:t>
            </a:r>
            <a:r>
              <a:rPr lang="en-MY" dirty="0"/>
              <a:t> </a:t>
            </a:r>
            <a:r>
              <a:rPr lang="en-MY" dirty="0" err="1"/>
              <a:t>sekalian</a:t>
            </a:r>
            <a:r>
              <a:rPr lang="en-MY" dirty="0"/>
              <a:t>;</a:t>
            </a:r>
          </a:p>
          <a:p>
            <a:pPr algn="just"/>
            <a:endParaRPr lang="en-MY" dirty="0"/>
          </a:p>
          <a:p>
            <a:pPr algn="just"/>
            <a:r>
              <a:rPr lang="en-MY" dirty="0" err="1"/>
              <a:t>Sebahagian</a:t>
            </a:r>
            <a:r>
              <a:rPr lang="en-MY" dirty="0"/>
              <a:t> </a:t>
            </a:r>
            <a:r>
              <a:rPr lang="en-MY" dirty="0" err="1"/>
              <a:t>besar</a:t>
            </a:r>
            <a:r>
              <a:rPr lang="en-MY" dirty="0"/>
              <a:t> </a:t>
            </a:r>
            <a:r>
              <a:rPr lang="en-MY" dirty="0" err="1"/>
              <a:t>aktiviti</a:t>
            </a:r>
            <a:r>
              <a:rPr lang="en-MY" dirty="0"/>
              <a:t> Pembangunan </a:t>
            </a:r>
            <a:r>
              <a:rPr lang="en-MY" dirty="0" err="1"/>
              <a:t>MyMesyuarat</a:t>
            </a:r>
            <a:r>
              <a:rPr lang="en-MY" dirty="0"/>
              <a:t> </a:t>
            </a:r>
            <a:r>
              <a:rPr lang="en-MY" dirty="0" err="1"/>
              <a:t>Fasa</a:t>
            </a:r>
            <a:r>
              <a:rPr lang="en-MY" dirty="0"/>
              <a:t> 2 </a:t>
            </a:r>
            <a:r>
              <a:rPr lang="en-MY" dirty="0" err="1"/>
              <a:t>ini</a:t>
            </a:r>
            <a:r>
              <a:rPr lang="en-MY" dirty="0"/>
              <a:t> </a:t>
            </a:r>
            <a:r>
              <a:rPr lang="en-MY" dirty="0" err="1"/>
              <a:t>akan</a:t>
            </a:r>
            <a:r>
              <a:rPr lang="en-MY" dirty="0"/>
              <a:t> </a:t>
            </a:r>
            <a:r>
              <a:rPr lang="en-MY" dirty="0" err="1"/>
              <a:t>melibatkan</a:t>
            </a:r>
            <a:r>
              <a:rPr lang="en-MY" dirty="0"/>
              <a:t> </a:t>
            </a:r>
            <a:r>
              <a:rPr lang="en-MY" dirty="0" err="1"/>
              <a:t>pembangunan</a:t>
            </a:r>
            <a:r>
              <a:rPr lang="en-MY" dirty="0"/>
              <a:t> </a:t>
            </a:r>
            <a:r>
              <a:rPr lang="en-MY" dirty="0" err="1" smtClean="0"/>
              <a:t>fungsi</a:t>
            </a:r>
            <a:r>
              <a:rPr lang="en-MY" dirty="0" smtClean="0"/>
              <a:t> </a:t>
            </a:r>
            <a:r>
              <a:rPr lang="en-MY" dirty="0" err="1"/>
              <a:t>sedia</a:t>
            </a:r>
            <a:r>
              <a:rPr lang="en-MY" dirty="0"/>
              <a:t> </a:t>
            </a:r>
            <a:r>
              <a:rPr lang="en-MY" dirty="0" err="1"/>
              <a:t>ada</a:t>
            </a:r>
            <a:r>
              <a:rPr lang="en-MY" dirty="0"/>
              <a:t> </a:t>
            </a:r>
            <a:r>
              <a:rPr lang="en-MY" dirty="0" err="1" smtClean="0"/>
              <a:t>dalam</a:t>
            </a:r>
            <a:r>
              <a:rPr lang="en-MY" dirty="0" smtClean="0"/>
              <a:t> </a:t>
            </a:r>
            <a:r>
              <a:rPr lang="en-MY" dirty="0" err="1" smtClean="0"/>
              <a:t>MyMesyuarat</a:t>
            </a:r>
            <a:r>
              <a:rPr lang="en-MY" dirty="0" smtClean="0"/>
              <a:t> </a:t>
            </a:r>
            <a:r>
              <a:rPr lang="en-MY" dirty="0" err="1"/>
              <a:t>Fasa</a:t>
            </a:r>
            <a:r>
              <a:rPr lang="en-MY" dirty="0"/>
              <a:t> 1. </a:t>
            </a:r>
            <a:r>
              <a:rPr lang="en-MY" dirty="0" err="1"/>
              <a:t>Modul-modul</a:t>
            </a:r>
            <a:r>
              <a:rPr lang="en-MY" dirty="0"/>
              <a:t> yang </a:t>
            </a:r>
            <a:r>
              <a:rPr lang="en-MY" dirty="0" err="1"/>
              <a:t>dibangunkan</a:t>
            </a:r>
            <a:r>
              <a:rPr lang="en-MY" dirty="0"/>
              <a:t> </a:t>
            </a:r>
            <a:r>
              <a:rPr lang="en-MY" dirty="0" err="1"/>
              <a:t>semula</a:t>
            </a:r>
            <a:r>
              <a:rPr lang="en-MY" dirty="0"/>
              <a:t> </a:t>
            </a:r>
            <a:r>
              <a:rPr lang="en-MY" dirty="0" err="1"/>
              <a:t>terdiri</a:t>
            </a:r>
            <a:r>
              <a:rPr lang="en-MY" dirty="0"/>
              <a:t> </a:t>
            </a:r>
            <a:r>
              <a:rPr lang="en-MY" dirty="0" err="1"/>
              <a:t>dari</a:t>
            </a:r>
            <a:r>
              <a:rPr lang="en-MY" dirty="0"/>
              <a:t>:</a:t>
            </a:r>
          </a:p>
          <a:p>
            <a:pPr marL="228600" indent="-228600" algn="just">
              <a:buAutoNum type="arabicPeriod"/>
            </a:pPr>
            <a:r>
              <a:rPr lang="en-MY" b="1" dirty="0" err="1" smtClean="0"/>
              <a:t>Daftar</a:t>
            </a:r>
            <a:r>
              <a:rPr lang="en-MY" b="1" dirty="0" smtClean="0"/>
              <a:t> </a:t>
            </a:r>
            <a:r>
              <a:rPr lang="en-MY" b="1" dirty="0" err="1"/>
              <a:t>Penguna</a:t>
            </a:r>
            <a:r>
              <a:rPr lang="en-MY" dirty="0"/>
              <a:t> </a:t>
            </a:r>
            <a:r>
              <a:rPr lang="en-MY" dirty="0" err="1"/>
              <a:t>dimana</a:t>
            </a:r>
            <a:r>
              <a:rPr lang="en-MY" dirty="0"/>
              <a:t> </a:t>
            </a:r>
            <a:r>
              <a:rPr lang="en-MY" dirty="0" err="1"/>
              <a:t>penguna</a:t>
            </a:r>
            <a:r>
              <a:rPr lang="en-MY" dirty="0"/>
              <a:t> </a:t>
            </a:r>
            <a:r>
              <a:rPr lang="en-MY" dirty="0" err="1"/>
              <a:t>sistem</a:t>
            </a:r>
            <a:r>
              <a:rPr lang="en-MY" dirty="0"/>
              <a:t> </a:t>
            </a:r>
            <a:r>
              <a:rPr lang="en-MY" dirty="0" err="1"/>
              <a:t>akan</a:t>
            </a:r>
            <a:r>
              <a:rPr lang="en-MY" dirty="0"/>
              <a:t> </a:t>
            </a:r>
            <a:r>
              <a:rPr lang="en-MY" dirty="0" err="1"/>
              <a:t>didaftarkan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dikemaskini</a:t>
            </a:r>
            <a:r>
              <a:rPr lang="en-MY" dirty="0"/>
              <a:t>;</a:t>
            </a:r>
          </a:p>
          <a:p>
            <a:pPr marL="228600" indent="-228600" algn="just">
              <a:buAutoNum type="arabicPeriod"/>
            </a:pPr>
            <a:r>
              <a:rPr lang="en-MY" dirty="0" err="1"/>
              <a:t>Seterusnya</a:t>
            </a:r>
            <a:r>
              <a:rPr lang="en-MY" dirty="0"/>
              <a:t>, </a:t>
            </a:r>
            <a:r>
              <a:rPr lang="en-MY" b="1" dirty="0" err="1"/>
              <a:t>Daftar</a:t>
            </a:r>
            <a:r>
              <a:rPr lang="en-MY" b="1" dirty="0"/>
              <a:t> </a:t>
            </a:r>
            <a:r>
              <a:rPr lang="en-MY" b="1" dirty="0" err="1"/>
              <a:t>Jawatankuasa</a:t>
            </a:r>
            <a:r>
              <a:rPr lang="en-MY" dirty="0"/>
              <a:t> </a:t>
            </a:r>
            <a:r>
              <a:rPr lang="en-MY" dirty="0" err="1"/>
              <a:t>dimana</a:t>
            </a:r>
            <a:r>
              <a:rPr lang="en-MY" dirty="0"/>
              <a:t> </a:t>
            </a:r>
            <a:r>
              <a:rPr lang="en-MY" dirty="0" err="1" smtClean="0"/>
              <a:t>Jawatankuasa</a:t>
            </a:r>
            <a:r>
              <a:rPr lang="en-MY" dirty="0" smtClean="0"/>
              <a:t> </a:t>
            </a:r>
            <a:r>
              <a:rPr lang="en-MY" dirty="0" err="1"/>
              <a:t>akan</a:t>
            </a:r>
            <a:r>
              <a:rPr lang="en-MY" dirty="0"/>
              <a:t> </a:t>
            </a:r>
            <a:r>
              <a:rPr lang="en-MY" dirty="0" err="1"/>
              <a:t>dicipta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dikemaskini</a:t>
            </a:r>
            <a:r>
              <a:rPr lang="en-MY" dirty="0"/>
              <a:t> </a:t>
            </a:r>
            <a:r>
              <a:rPr lang="en-MY" dirty="0" err="1"/>
              <a:t>bagi</a:t>
            </a:r>
            <a:r>
              <a:rPr lang="en-MY" dirty="0"/>
              <a:t> </a:t>
            </a:r>
            <a:r>
              <a:rPr lang="en-MY" dirty="0" err="1"/>
              <a:t>setiap</a:t>
            </a:r>
            <a:r>
              <a:rPr lang="en-MY" dirty="0"/>
              <a:t> </a:t>
            </a:r>
            <a:r>
              <a:rPr lang="en-MY" dirty="0" err="1"/>
              <a:t>mesyuarat</a:t>
            </a:r>
            <a:r>
              <a:rPr lang="en-MY" dirty="0"/>
              <a:t>;</a:t>
            </a:r>
          </a:p>
          <a:p>
            <a:pPr marL="228600" indent="-228600" algn="just">
              <a:buAutoNum type="arabicPeriod"/>
            </a:pPr>
            <a:r>
              <a:rPr lang="en-MY" dirty="0" err="1"/>
              <a:t>Modul</a:t>
            </a:r>
            <a:r>
              <a:rPr lang="en-MY" dirty="0"/>
              <a:t> </a:t>
            </a:r>
            <a:r>
              <a:rPr lang="en-MY" b="1" dirty="0" err="1"/>
              <a:t>Jemputan</a:t>
            </a:r>
            <a:r>
              <a:rPr lang="en-MY" b="1" dirty="0"/>
              <a:t> </a:t>
            </a:r>
            <a:r>
              <a:rPr lang="en-MY" b="1" dirty="0" err="1"/>
              <a:t>Mesyuarat</a:t>
            </a:r>
            <a:r>
              <a:rPr lang="en-MY" b="1" dirty="0"/>
              <a:t> </a:t>
            </a:r>
            <a:r>
              <a:rPr lang="en-MY" dirty="0" err="1"/>
              <a:t>dimana</a:t>
            </a:r>
            <a:r>
              <a:rPr lang="en-MY" dirty="0"/>
              <a:t> </a:t>
            </a:r>
            <a:r>
              <a:rPr lang="en-MY" dirty="0" err="1" smtClean="0"/>
              <a:t>kaedah</a:t>
            </a:r>
            <a:r>
              <a:rPr lang="en-MY" dirty="0" smtClean="0"/>
              <a:t> </a:t>
            </a:r>
            <a:r>
              <a:rPr lang="en-MY" dirty="0" err="1"/>
              <a:t>jemputan</a:t>
            </a:r>
            <a:r>
              <a:rPr lang="en-MY" dirty="0"/>
              <a:t> </a:t>
            </a:r>
            <a:r>
              <a:rPr lang="en-MY" dirty="0" err="1"/>
              <a:t>mesyuarat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pengesahan</a:t>
            </a:r>
            <a:r>
              <a:rPr lang="en-MY" dirty="0"/>
              <a:t> </a:t>
            </a:r>
            <a:r>
              <a:rPr lang="en-MY" dirty="0" err="1"/>
              <a:t>kehadiran</a:t>
            </a:r>
            <a:r>
              <a:rPr lang="en-MY" dirty="0"/>
              <a:t> </a:t>
            </a:r>
            <a:r>
              <a:rPr lang="en-MY" dirty="0" err="1"/>
              <a:t>mesyuarat</a:t>
            </a:r>
            <a:r>
              <a:rPr lang="en-MY" dirty="0"/>
              <a:t> </a:t>
            </a:r>
            <a:r>
              <a:rPr lang="en-MY" dirty="0" err="1"/>
              <a:t>akan</a:t>
            </a:r>
            <a:r>
              <a:rPr lang="en-MY" dirty="0"/>
              <a:t> </a:t>
            </a:r>
            <a:r>
              <a:rPr lang="en-MY" dirty="0" err="1"/>
              <a:t>ditingkatkan</a:t>
            </a:r>
            <a:r>
              <a:rPr lang="en-MY" dirty="0"/>
              <a:t>;</a:t>
            </a:r>
          </a:p>
          <a:p>
            <a:pPr marL="228600" indent="-228600" algn="just">
              <a:buAutoNum type="arabicPeriod"/>
            </a:pPr>
            <a:r>
              <a:rPr lang="en-MY" dirty="0" err="1"/>
              <a:t>Kemudian</a:t>
            </a:r>
            <a:r>
              <a:rPr lang="en-MY" dirty="0"/>
              <a:t>, </a:t>
            </a:r>
            <a:r>
              <a:rPr lang="en-MY" dirty="0" err="1"/>
              <a:t>Modul</a:t>
            </a:r>
            <a:r>
              <a:rPr lang="en-MY" dirty="0"/>
              <a:t> </a:t>
            </a:r>
            <a:r>
              <a:rPr lang="en-MY" b="1" dirty="0" err="1"/>
              <a:t>Penyediaan</a:t>
            </a:r>
            <a:r>
              <a:rPr lang="en-MY" b="1" dirty="0"/>
              <a:t> </a:t>
            </a:r>
            <a:r>
              <a:rPr lang="en-MY" b="1" dirty="0" err="1"/>
              <a:t>Minit</a:t>
            </a:r>
            <a:r>
              <a:rPr lang="en-MY" b="1" dirty="0"/>
              <a:t> </a:t>
            </a:r>
            <a:r>
              <a:rPr lang="en-MY" b="1" dirty="0" err="1"/>
              <a:t>Mesyuarat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pengemaskinian</a:t>
            </a:r>
            <a:r>
              <a:rPr lang="en-MY" dirty="0"/>
              <a:t> </a:t>
            </a:r>
            <a:r>
              <a:rPr lang="en-MY" dirty="0" err="1"/>
              <a:t>minit</a:t>
            </a:r>
            <a:r>
              <a:rPr lang="en-MY" dirty="0"/>
              <a:t> </a:t>
            </a:r>
            <a:r>
              <a:rPr lang="en-MY" dirty="0" err="1"/>
              <a:t>mesyuarat</a:t>
            </a:r>
            <a:r>
              <a:rPr lang="en-MY" dirty="0"/>
              <a:t> </a:t>
            </a:r>
            <a:r>
              <a:rPr lang="en-MY" dirty="0" err="1"/>
              <a:t>akan</a:t>
            </a:r>
            <a:r>
              <a:rPr lang="en-MY" dirty="0"/>
              <a:t> </a:t>
            </a:r>
            <a:r>
              <a:rPr lang="en-MY" dirty="0" err="1"/>
              <a:t>direkabentuk</a:t>
            </a:r>
            <a:r>
              <a:rPr lang="en-MY" dirty="0"/>
              <a:t> </a:t>
            </a:r>
            <a:r>
              <a:rPr lang="en-MY" dirty="0" err="1"/>
              <a:t>supaya</a:t>
            </a:r>
            <a:r>
              <a:rPr lang="en-MY" dirty="0"/>
              <a:t> </a:t>
            </a:r>
            <a:r>
              <a:rPr lang="en-MY" dirty="0" err="1" smtClean="0"/>
              <a:t>penggunaannya</a:t>
            </a:r>
            <a:r>
              <a:rPr lang="en-MY" dirty="0" smtClean="0"/>
              <a:t> </a:t>
            </a:r>
            <a:r>
              <a:rPr lang="en-MY" dirty="0" err="1"/>
              <a:t>lebih</a:t>
            </a:r>
            <a:r>
              <a:rPr lang="en-MY" dirty="0"/>
              <a:t> </a:t>
            </a:r>
            <a:r>
              <a:rPr lang="en-MY" dirty="0" err="1"/>
              <a:t>mesra</a:t>
            </a:r>
            <a:r>
              <a:rPr lang="en-MY" dirty="0"/>
              <a:t> </a:t>
            </a:r>
            <a:r>
              <a:rPr lang="en-MY" dirty="0" err="1" smtClean="0"/>
              <a:t>pengguna</a:t>
            </a:r>
            <a:r>
              <a:rPr lang="en-MY" dirty="0" smtClean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lebih</a:t>
            </a:r>
            <a:r>
              <a:rPr lang="en-MY" dirty="0"/>
              <a:t> </a:t>
            </a:r>
            <a:r>
              <a:rPr lang="en-MY" dirty="0" err="1"/>
              <a:t>mudah</a:t>
            </a:r>
            <a:r>
              <a:rPr lang="en-MY" dirty="0"/>
              <a:t>;</a:t>
            </a:r>
          </a:p>
          <a:p>
            <a:pPr marL="228600" indent="-228600" algn="just">
              <a:buAutoNum type="arabicPeriod"/>
            </a:pPr>
            <a:r>
              <a:rPr lang="en-MY" dirty="0" err="1"/>
              <a:t>Bagi</a:t>
            </a:r>
            <a:r>
              <a:rPr lang="en-MY" dirty="0"/>
              <a:t> </a:t>
            </a:r>
            <a:r>
              <a:rPr lang="en-MY" dirty="0" err="1"/>
              <a:t>modul</a:t>
            </a:r>
            <a:r>
              <a:rPr lang="en-MY" dirty="0"/>
              <a:t> </a:t>
            </a:r>
            <a:r>
              <a:rPr lang="en-MY" b="1" dirty="0" err="1"/>
              <a:t>Laporan</a:t>
            </a:r>
            <a:r>
              <a:rPr lang="en-MY" b="1" dirty="0"/>
              <a:t> </a:t>
            </a:r>
            <a:r>
              <a:rPr lang="en-MY" b="1" dirty="0" err="1"/>
              <a:t>Maklumbalas</a:t>
            </a:r>
            <a:r>
              <a:rPr lang="en-MY" dirty="0"/>
              <a:t>, </a:t>
            </a:r>
            <a:r>
              <a:rPr lang="en-MY" dirty="0" err="1"/>
              <a:t>keupayaan</a:t>
            </a:r>
            <a:r>
              <a:rPr lang="en-MY" dirty="0"/>
              <a:t> </a:t>
            </a:r>
            <a:r>
              <a:rPr lang="en-MY" dirty="0" err="1"/>
              <a:t>mendapat</a:t>
            </a:r>
            <a:r>
              <a:rPr lang="en-MY" dirty="0"/>
              <a:t> </a:t>
            </a:r>
            <a:r>
              <a:rPr lang="en-MY" dirty="0" err="1"/>
              <a:t>maklumbalas</a:t>
            </a:r>
            <a:r>
              <a:rPr lang="en-MY" dirty="0"/>
              <a:t> </a:t>
            </a:r>
            <a:r>
              <a:rPr lang="en-MY" dirty="0" err="1"/>
              <a:t>dari</a:t>
            </a:r>
            <a:r>
              <a:rPr lang="en-MY" dirty="0"/>
              <a:t> </a:t>
            </a:r>
            <a:r>
              <a:rPr lang="en-MY" dirty="0" err="1"/>
              <a:t>ahli</a:t>
            </a:r>
            <a:r>
              <a:rPr lang="en-MY" dirty="0"/>
              <a:t> </a:t>
            </a:r>
            <a:r>
              <a:rPr lang="en-MY" dirty="0" err="1"/>
              <a:t>mesyuarat</a:t>
            </a:r>
            <a:r>
              <a:rPr lang="en-MY" dirty="0"/>
              <a:t> </a:t>
            </a:r>
            <a:r>
              <a:rPr lang="en-MY" dirty="0" err="1"/>
              <a:t>berkenaan</a:t>
            </a:r>
            <a:r>
              <a:rPr lang="en-MY" dirty="0"/>
              <a:t> </a:t>
            </a:r>
            <a:r>
              <a:rPr lang="en-MY" dirty="0" err="1"/>
              <a:t>tindakan</a:t>
            </a:r>
            <a:r>
              <a:rPr lang="en-MY" dirty="0"/>
              <a:t> </a:t>
            </a:r>
            <a:r>
              <a:rPr lang="en-MY" dirty="0" err="1"/>
              <a:t>susulan</a:t>
            </a:r>
            <a:r>
              <a:rPr lang="en-MY" dirty="0"/>
              <a:t> </a:t>
            </a:r>
            <a:r>
              <a:rPr lang="en-MY" dirty="0" err="1"/>
              <a:t>akan</a:t>
            </a:r>
            <a:r>
              <a:rPr lang="en-MY" dirty="0"/>
              <a:t> </a:t>
            </a:r>
            <a:r>
              <a:rPr lang="en-MY" dirty="0" err="1"/>
              <a:t>dipertingkatkan</a:t>
            </a:r>
            <a:r>
              <a:rPr lang="en-MY" dirty="0"/>
              <a:t>;</a:t>
            </a:r>
          </a:p>
          <a:p>
            <a:pPr marL="228600" indent="-228600" algn="just">
              <a:buAutoNum type="arabicPeriod"/>
            </a:pPr>
            <a:r>
              <a:rPr lang="en-MY" b="1" dirty="0" err="1"/>
              <a:t>Tetapan</a:t>
            </a:r>
            <a:r>
              <a:rPr lang="en-MY" b="1" dirty="0"/>
              <a:t> Global</a:t>
            </a:r>
            <a:r>
              <a:rPr lang="en-MY" dirty="0"/>
              <a:t> (Global Setting) </a:t>
            </a:r>
            <a:r>
              <a:rPr lang="en-MY" dirty="0" err="1"/>
              <a:t>iaitu</a:t>
            </a:r>
            <a:r>
              <a:rPr lang="en-MY" dirty="0"/>
              <a:t> </a:t>
            </a:r>
            <a:r>
              <a:rPr lang="en-MY" dirty="0" err="1"/>
              <a:t>keupayaan</a:t>
            </a:r>
            <a:r>
              <a:rPr lang="en-MY" dirty="0"/>
              <a:t> </a:t>
            </a:r>
            <a:r>
              <a:rPr lang="en-MY" dirty="0" err="1"/>
              <a:t>kawalan</a:t>
            </a:r>
            <a:r>
              <a:rPr lang="en-MY" dirty="0"/>
              <a:t> </a:t>
            </a:r>
            <a:r>
              <a:rPr lang="en-MY" dirty="0" err="1"/>
              <a:t>konfigurasi</a:t>
            </a:r>
            <a:r>
              <a:rPr lang="en-MY" dirty="0"/>
              <a:t> global </a:t>
            </a:r>
            <a:r>
              <a:rPr lang="en-MY" dirty="0" err="1"/>
              <a:t>MyMesyuarat</a:t>
            </a:r>
            <a:r>
              <a:rPr lang="en-MY" dirty="0"/>
              <a:t>. </a:t>
            </a:r>
            <a:r>
              <a:rPr lang="en-MY" dirty="0" err="1"/>
              <a:t>Tetapan</a:t>
            </a:r>
            <a:r>
              <a:rPr lang="en-MY" dirty="0"/>
              <a:t> global </a:t>
            </a:r>
            <a:r>
              <a:rPr lang="en-MY" dirty="0" err="1"/>
              <a:t>digunakan</a:t>
            </a:r>
            <a:r>
              <a:rPr lang="en-MY" dirty="0"/>
              <a:t> </a:t>
            </a:r>
            <a:r>
              <a:rPr lang="en-MY" dirty="0" err="1"/>
              <a:t>oleh</a:t>
            </a:r>
            <a:r>
              <a:rPr lang="en-MY" dirty="0"/>
              <a:t> </a:t>
            </a:r>
            <a:r>
              <a:rPr lang="en-MY" i="1" dirty="0"/>
              <a:t>Super Administrator</a:t>
            </a:r>
            <a:r>
              <a:rPr lang="en-MY" dirty="0"/>
              <a:t> </a:t>
            </a:r>
            <a:r>
              <a:rPr lang="en-MY" dirty="0" err="1"/>
              <a:t>untuk</a:t>
            </a:r>
            <a:r>
              <a:rPr lang="en-MY" dirty="0"/>
              <a:t> </a:t>
            </a:r>
            <a:r>
              <a:rPr lang="en-MY" dirty="0" err="1"/>
              <a:t>menukarkan</a:t>
            </a:r>
            <a:r>
              <a:rPr lang="en-MY" dirty="0"/>
              <a:t> </a:t>
            </a:r>
            <a:r>
              <a:rPr lang="en-MY" dirty="0" err="1"/>
              <a:t>tetapan</a:t>
            </a:r>
            <a:r>
              <a:rPr lang="en-MY" dirty="0"/>
              <a:t> </a:t>
            </a:r>
            <a:r>
              <a:rPr lang="en-MY" dirty="0" err="1"/>
              <a:t>seperti</a:t>
            </a:r>
            <a:r>
              <a:rPr lang="en-MY" dirty="0"/>
              <a:t> URL, </a:t>
            </a:r>
            <a:r>
              <a:rPr lang="en-MY" dirty="0" err="1"/>
              <a:t>nama</a:t>
            </a:r>
            <a:r>
              <a:rPr lang="en-MY" dirty="0"/>
              <a:t> </a:t>
            </a:r>
            <a:r>
              <a:rPr lang="en-MY" dirty="0" err="1"/>
              <a:t>agensi</a:t>
            </a:r>
            <a:r>
              <a:rPr lang="en-MY" dirty="0"/>
              <a:t>, </a:t>
            </a:r>
            <a:r>
              <a:rPr lang="en-MY" dirty="0" err="1"/>
              <a:t>alamat</a:t>
            </a:r>
            <a:r>
              <a:rPr lang="en-MY" dirty="0"/>
              <a:t> </a:t>
            </a:r>
            <a:r>
              <a:rPr lang="en-MY" dirty="0" err="1"/>
              <a:t>agensi</a:t>
            </a:r>
            <a:r>
              <a:rPr lang="en-MY" dirty="0"/>
              <a:t>, slogan </a:t>
            </a:r>
            <a:r>
              <a:rPr lang="en-MY" dirty="0" err="1"/>
              <a:t>agensi</a:t>
            </a:r>
            <a:r>
              <a:rPr lang="en-MY" dirty="0"/>
              <a:t>, format </a:t>
            </a:r>
            <a:r>
              <a:rPr lang="en-MY" dirty="0" err="1"/>
              <a:t>tarikh</a:t>
            </a:r>
            <a:r>
              <a:rPr lang="en-MY" dirty="0"/>
              <a:t>, </a:t>
            </a:r>
            <a:r>
              <a:rPr lang="en-MY" dirty="0" err="1"/>
              <a:t>dan</a:t>
            </a:r>
            <a:r>
              <a:rPr lang="en-MY" dirty="0"/>
              <a:t> format masa. </a:t>
            </a:r>
            <a:r>
              <a:rPr lang="en-MY" dirty="0" err="1"/>
              <a:t>Rekabentuk</a:t>
            </a:r>
            <a:r>
              <a:rPr lang="en-MY" dirty="0"/>
              <a:t> </a:t>
            </a:r>
            <a:r>
              <a:rPr lang="en-MY" dirty="0" err="1"/>
              <a:t>Modul</a:t>
            </a:r>
            <a:r>
              <a:rPr lang="en-MY" dirty="0"/>
              <a:t> </a:t>
            </a:r>
            <a:r>
              <a:rPr lang="en-MY" dirty="0" err="1"/>
              <a:t>ini</a:t>
            </a:r>
            <a:r>
              <a:rPr lang="en-MY" dirty="0"/>
              <a:t> </a:t>
            </a:r>
            <a:r>
              <a:rPr lang="en-MY" dirty="0" err="1"/>
              <a:t>akan</a:t>
            </a:r>
            <a:r>
              <a:rPr lang="en-MY" dirty="0"/>
              <a:t> </a:t>
            </a:r>
            <a:r>
              <a:rPr lang="en-MY" dirty="0" err="1"/>
              <a:t>dibangunkan</a:t>
            </a:r>
            <a:r>
              <a:rPr lang="en-MY" dirty="0"/>
              <a:t> </a:t>
            </a:r>
            <a:r>
              <a:rPr lang="en-MY" dirty="0" err="1"/>
              <a:t>semula</a:t>
            </a:r>
            <a:r>
              <a:rPr lang="en-MY" dirty="0"/>
              <a:t> </a:t>
            </a:r>
            <a:r>
              <a:rPr lang="en-MY" dirty="0" err="1"/>
              <a:t>supaya</a:t>
            </a:r>
            <a:r>
              <a:rPr lang="en-MY" dirty="0"/>
              <a:t> </a:t>
            </a:r>
            <a:r>
              <a:rPr lang="en-MY" dirty="0" err="1"/>
              <a:t>kawalan</a:t>
            </a:r>
            <a:r>
              <a:rPr lang="en-MY" dirty="0"/>
              <a:t> </a:t>
            </a:r>
            <a:r>
              <a:rPr lang="en-MY" dirty="0" err="1"/>
              <a:t>agensi</a:t>
            </a:r>
            <a:r>
              <a:rPr lang="en-MY" dirty="0"/>
              <a:t> </a:t>
            </a:r>
            <a:r>
              <a:rPr lang="en-MY" dirty="0" err="1"/>
              <a:t>setempat</a:t>
            </a:r>
            <a:r>
              <a:rPr lang="en-MY" dirty="0"/>
              <a:t> </a:t>
            </a:r>
            <a:r>
              <a:rPr lang="en-MY" dirty="0" err="1"/>
              <a:t>boleh</a:t>
            </a:r>
            <a:r>
              <a:rPr lang="en-MY" dirty="0"/>
              <a:t> </a:t>
            </a:r>
            <a:r>
              <a:rPr lang="en-MY" dirty="0" err="1"/>
              <a:t>dilaksanakan</a:t>
            </a:r>
            <a:r>
              <a:rPr lang="en-MY" dirty="0"/>
              <a:t> </a:t>
            </a:r>
            <a:r>
              <a:rPr lang="en-MY" dirty="0" err="1"/>
              <a:t>serta</a:t>
            </a:r>
            <a:r>
              <a:rPr lang="en-MY" dirty="0"/>
              <a:t> </a:t>
            </a:r>
            <a:r>
              <a:rPr lang="en-MY" dirty="0" err="1"/>
              <a:t>lebih</a:t>
            </a:r>
            <a:r>
              <a:rPr lang="en-MY" dirty="0"/>
              <a:t> </a:t>
            </a:r>
            <a:r>
              <a:rPr lang="en-MY" dirty="0" err="1"/>
              <a:t>efektif</a:t>
            </a:r>
            <a:r>
              <a:rPr lang="en-MY" dirty="0"/>
              <a:t>; </a:t>
            </a:r>
          </a:p>
          <a:p>
            <a:pPr marL="228600" indent="-228600" algn="just">
              <a:buAutoNum type="arabicPeriod"/>
            </a:pPr>
            <a:r>
              <a:rPr lang="en-MY" dirty="0" err="1"/>
              <a:t>Seterusnya</a:t>
            </a:r>
            <a:r>
              <a:rPr lang="en-MY" dirty="0"/>
              <a:t> </a:t>
            </a:r>
            <a:r>
              <a:rPr lang="en-MY" b="1" dirty="0" err="1" smtClean="0"/>
              <a:t>Fungsi</a:t>
            </a:r>
            <a:r>
              <a:rPr lang="en-MY" b="1" dirty="0" smtClean="0"/>
              <a:t> </a:t>
            </a:r>
            <a:r>
              <a:rPr lang="en-MY" b="1" dirty="0" err="1" smtClean="0"/>
              <a:t>Carian</a:t>
            </a:r>
            <a:r>
              <a:rPr lang="en-MY" dirty="0" smtClean="0"/>
              <a:t> </a:t>
            </a:r>
            <a:r>
              <a:rPr lang="en-MY" dirty="0" err="1"/>
              <a:t>juga</a:t>
            </a:r>
            <a:r>
              <a:rPr lang="en-MY" dirty="0"/>
              <a:t> </a:t>
            </a:r>
            <a:r>
              <a:rPr lang="en-MY" dirty="0" err="1"/>
              <a:t>akan</a:t>
            </a:r>
            <a:r>
              <a:rPr lang="en-MY" dirty="0"/>
              <a:t> </a:t>
            </a:r>
            <a:r>
              <a:rPr lang="en-MY" dirty="0" err="1"/>
              <a:t>dipertingkatkan</a:t>
            </a:r>
            <a:r>
              <a:rPr lang="en-MY" dirty="0"/>
              <a:t> </a:t>
            </a:r>
            <a:r>
              <a:rPr lang="en-MY" dirty="0" err="1"/>
              <a:t>keupayaannya</a:t>
            </a:r>
            <a:r>
              <a:rPr lang="en-MY" dirty="0"/>
              <a:t>. </a:t>
            </a:r>
            <a:r>
              <a:rPr lang="en-MY" dirty="0" err="1"/>
              <a:t>Carian</a:t>
            </a:r>
            <a:r>
              <a:rPr lang="en-MY" dirty="0"/>
              <a:t> </a:t>
            </a:r>
            <a:r>
              <a:rPr lang="en-MY" dirty="0" err="1"/>
              <a:t>terperinci</a:t>
            </a:r>
            <a:r>
              <a:rPr lang="en-MY" dirty="0"/>
              <a:t> </a:t>
            </a:r>
            <a:r>
              <a:rPr lang="en-MY" dirty="0" err="1"/>
              <a:t>membolehkan</a:t>
            </a:r>
            <a:r>
              <a:rPr lang="en-MY" dirty="0"/>
              <a:t> </a:t>
            </a:r>
            <a:r>
              <a:rPr lang="en-MY" dirty="0" err="1"/>
              <a:t>kesemua</a:t>
            </a:r>
            <a:r>
              <a:rPr lang="en-MY" dirty="0"/>
              <a:t> </a:t>
            </a:r>
            <a:r>
              <a:rPr lang="en-MY" dirty="0" err="1"/>
              <a:t>dokumen</a:t>
            </a:r>
            <a:r>
              <a:rPr lang="en-MY" dirty="0"/>
              <a:t> yang </a:t>
            </a:r>
            <a:r>
              <a:rPr lang="en-MY" dirty="0" err="1"/>
              <a:t>tersimpan</a:t>
            </a:r>
            <a:r>
              <a:rPr lang="en-MY" dirty="0"/>
              <a:t> </a:t>
            </a:r>
            <a:r>
              <a:rPr lang="en-MY" dirty="0" err="1"/>
              <a:t>secara</a:t>
            </a:r>
            <a:r>
              <a:rPr lang="en-MY" dirty="0"/>
              <a:t> </a:t>
            </a:r>
            <a:r>
              <a:rPr lang="en-MY" dirty="0" err="1"/>
              <a:t>berpusat</a:t>
            </a:r>
            <a:r>
              <a:rPr lang="en-MY" dirty="0"/>
              <a:t> </a:t>
            </a:r>
            <a:r>
              <a:rPr lang="en-MY" dirty="0" err="1"/>
              <a:t>boleh</a:t>
            </a:r>
            <a:r>
              <a:rPr lang="en-MY" dirty="0"/>
              <a:t> </a:t>
            </a:r>
            <a:r>
              <a:rPr lang="en-MY" dirty="0" err="1"/>
              <a:t>dicari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dipaparkan</a:t>
            </a:r>
            <a:r>
              <a:rPr lang="en-MY" dirty="0"/>
              <a:t> </a:t>
            </a:r>
            <a:r>
              <a:rPr lang="en-MY" dirty="0" err="1"/>
              <a:t>serta-merta</a:t>
            </a:r>
            <a:r>
              <a:rPr lang="en-MY" dirty="0"/>
              <a:t> </a:t>
            </a:r>
            <a:r>
              <a:rPr lang="en-MY" dirty="0" err="1"/>
              <a:t>untuk</a:t>
            </a:r>
            <a:r>
              <a:rPr lang="en-MY" dirty="0"/>
              <a:t> </a:t>
            </a:r>
            <a:r>
              <a:rPr lang="en-MY" dirty="0" err="1"/>
              <a:t>rujukan</a:t>
            </a:r>
            <a:r>
              <a:rPr lang="en-MY" dirty="0"/>
              <a:t>. </a:t>
            </a:r>
            <a:r>
              <a:rPr lang="en-MY" dirty="0" err="1"/>
              <a:t>Carian</a:t>
            </a:r>
            <a:r>
              <a:rPr lang="en-MY" dirty="0"/>
              <a:t> </a:t>
            </a:r>
            <a:r>
              <a:rPr lang="en-MY" dirty="0" err="1"/>
              <a:t>berdasarkan</a:t>
            </a:r>
            <a:r>
              <a:rPr lang="en-MY" dirty="0"/>
              <a:t> </a:t>
            </a:r>
            <a:r>
              <a:rPr lang="en-MY" dirty="0" err="1"/>
              <a:t>pilihan</a:t>
            </a:r>
            <a:r>
              <a:rPr lang="en-MY" dirty="0"/>
              <a:t> parameter </a:t>
            </a:r>
            <a:r>
              <a:rPr lang="en-MY" dirty="0" err="1"/>
              <a:t>akan</a:t>
            </a:r>
            <a:r>
              <a:rPr lang="en-MY" dirty="0"/>
              <a:t> </a:t>
            </a:r>
            <a:r>
              <a:rPr lang="en-MY" dirty="0" err="1"/>
              <a:t>memudahkan</a:t>
            </a:r>
            <a:r>
              <a:rPr lang="en-MY" dirty="0"/>
              <a:t> </a:t>
            </a:r>
            <a:r>
              <a:rPr lang="en-MY" dirty="0" err="1"/>
              <a:t>rujukan</a:t>
            </a:r>
            <a:r>
              <a:rPr lang="en-MY" dirty="0"/>
              <a:t> </a:t>
            </a:r>
            <a:r>
              <a:rPr lang="en-MY" dirty="0" err="1"/>
              <a:t>dilaksanakan</a:t>
            </a:r>
            <a:r>
              <a:rPr lang="en-MY" dirty="0"/>
              <a:t>.</a:t>
            </a:r>
          </a:p>
          <a:p>
            <a:pPr marL="228600" indent="-228600" algn="just">
              <a:buAutoNum type="arabicPeriod"/>
            </a:pPr>
            <a:r>
              <a:rPr lang="en-MY" dirty="0" err="1"/>
              <a:t>Akhir</a:t>
            </a:r>
            <a:r>
              <a:rPr lang="en-MY" dirty="0"/>
              <a:t> </a:t>
            </a:r>
            <a:r>
              <a:rPr lang="en-MY" dirty="0" err="1"/>
              <a:t>sekali</a:t>
            </a:r>
            <a:r>
              <a:rPr lang="en-MY" dirty="0"/>
              <a:t>, </a:t>
            </a:r>
            <a:r>
              <a:rPr lang="en-MY" b="1" dirty="0" err="1"/>
              <a:t>Laporan</a:t>
            </a:r>
            <a:r>
              <a:rPr lang="en-MY" b="1" dirty="0"/>
              <a:t> </a:t>
            </a:r>
            <a:r>
              <a:rPr lang="en-MY" b="1" dirty="0" err="1"/>
              <a:t>dan</a:t>
            </a:r>
            <a:r>
              <a:rPr lang="en-MY" b="1" dirty="0"/>
              <a:t> </a:t>
            </a:r>
            <a:r>
              <a:rPr lang="en-MY" b="1" dirty="0" err="1"/>
              <a:t>statistik</a:t>
            </a:r>
            <a:r>
              <a:rPr lang="en-MY" b="1" dirty="0"/>
              <a:t> </a:t>
            </a:r>
            <a:r>
              <a:rPr lang="en-MY" b="1" dirty="0" err="1" smtClean="0"/>
              <a:t>penggunaan</a:t>
            </a:r>
            <a:r>
              <a:rPr lang="en-MY" dirty="0" smtClean="0"/>
              <a:t> </a:t>
            </a:r>
            <a:r>
              <a:rPr lang="en-MY" dirty="0"/>
              <a:t>yang </a:t>
            </a:r>
            <a:r>
              <a:rPr lang="en-MY" dirty="0" err="1"/>
              <a:t>lebih</a:t>
            </a:r>
            <a:r>
              <a:rPr lang="en-MY" dirty="0"/>
              <a:t> </a:t>
            </a:r>
            <a:r>
              <a:rPr lang="en-MY" dirty="0" err="1"/>
              <a:t>inovatif</a:t>
            </a:r>
            <a:r>
              <a:rPr lang="en-MY" dirty="0"/>
              <a:t> </a:t>
            </a:r>
            <a:r>
              <a:rPr lang="en-MY" dirty="0" err="1"/>
              <a:t>akan</a:t>
            </a:r>
            <a:r>
              <a:rPr lang="en-MY" dirty="0"/>
              <a:t> </a:t>
            </a:r>
            <a:r>
              <a:rPr lang="en-MY" dirty="0" err="1"/>
              <a:t>disediakan</a:t>
            </a:r>
            <a:r>
              <a:rPr lang="en-MY" dirty="0"/>
              <a:t> </a:t>
            </a:r>
            <a:r>
              <a:rPr lang="en-MY" dirty="0" err="1"/>
              <a:t>untuk</a:t>
            </a:r>
            <a:r>
              <a:rPr lang="en-MY" dirty="0"/>
              <a:t> </a:t>
            </a:r>
            <a:r>
              <a:rPr lang="en-MY" dirty="0" err="1"/>
              <a:t>mengenalpasti</a:t>
            </a:r>
            <a:r>
              <a:rPr lang="en-MY" dirty="0"/>
              <a:t> </a:t>
            </a:r>
            <a:r>
              <a:rPr lang="en-MY" dirty="0" smtClean="0"/>
              <a:t>status </a:t>
            </a:r>
            <a:r>
              <a:rPr lang="en-MY" dirty="0" err="1" smtClean="0"/>
              <a:t>penggunaan</a:t>
            </a:r>
            <a:r>
              <a:rPr lang="en-MY" dirty="0" smtClean="0"/>
              <a:t> </a:t>
            </a:r>
            <a:r>
              <a:rPr lang="en-MY" dirty="0" err="1" smtClean="0"/>
              <a:t>oleh</a:t>
            </a:r>
            <a:r>
              <a:rPr lang="en-MY" dirty="0" smtClean="0"/>
              <a:t> </a:t>
            </a:r>
            <a:r>
              <a:rPr lang="en-MY" dirty="0" err="1"/>
              <a:t>agensi</a:t>
            </a:r>
            <a:r>
              <a:rPr lang="en-MY" dirty="0"/>
              <a:t> </a:t>
            </a:r>
            <a:r>
              <a:rPr lang="en-MY" dirty="0" err="1"/>
              <a:t>serta</a:t>
            </a:r>
            <a:r>
              <a:rPr lang="en-MY" dirty="0"/>
              <a:t> </a:t>
            </a:r>
            <a:r>
              <a:rPr lang="en-MY" dirty="0" err="1"/>
              <a:t>keupayaan</a:t>
            </a:r>
            <a:r>
              <a:rPr lang="en-MY" dirty="0"/>
              <a:t> </a:t>
            </a:r>
            <a:r>
              <a:rPr lang="en-MY" dirty="0" err="1"/>
              <a:t>menjana</a:t>
            </a:r>
            <a:r>
              <a:rPr lang="en-MY" dirty="0"/>
              <a:t> </a:t>
            </a:r>
            <a:r>
              <a:rPr lang="en-MY" dirty="0" err="1"/>
              <a:t>laporan</a:t>
            </a:r>
            <a:r>
              <a:rPr lang="en-MY" dirty="0"/>
              <a:t> </a:t>
            </a:r>
            <a:r>
              <a:rPr lang="en-MY" dirty="0" err="1"/>
              <a:t>berdasarkan</a:t>
            </a:r>
            <a:r>
              <a:rPr lang="en-MY" dirty="0"/>
              <a:t> </a:t>
            </a:r>
            <a:r>
              <a:rPr lang="en-MY" dirty="0" err="1"/>
              <a:t>keperluan</a:t>
            </a:r>
            <a:r>
              <a:rPr lang="en-MY" dirty="0"/>
              <a:t> </a:t>
            </a:r>
            <a:r>
              <a:rPr lang="en-MY" dirty="0" err="1"/>
              <a:t>agensi</a:t>
            </a:r>
            <a:r>
              <a:rPr lang="en-MY" dirty="0"/>
              <a:t> </a:t>
            </a:r>
            <a:r>
              <a:rPr lang="en-MY" dirty="0" err="1"/>
              <a:t>setempat</a:t>
            </a:r>
            <a:r>
              <a:rPr lang="en-MY" dirty="0"/>
              <a:t>.</a:t>
            </a:r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61F4E-5685-4EFA-A97D-61FE58318868}" type="slidenum">
              <a:rPr lang="en-MY" smtClean="0"/>
              <a:t>10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978291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8075" y="1279525"/>
            <a:ext cx="4883150" cy="27463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9425" y="4147475"/>
            <a:ext cx="6140450" cy="4029879"/>
          </a:xfrm>
        </p:spPr>
        <p:txBody>
          <a:bodyPr/>
          <a:lstStyle/>
          <a:p>
            <a:pPr algn="just"/>
            <a:r>
              <a:rPr lang="en-MY" dirty="0" err="1"/>
              <a:t>Penambahbaikan</a:t>
            </a:r>
            <a:r>
              <a:rPr lang="en-MY" dirty="0"/>
              <a:t> </a:t>
            </a:r>
            <a:r>
              <a:rPr lang="en-MY" dirty="0" err="1"/>
              <a:t>juga</a:t>
            </a:r>
            <a:r>
              <a:rPr lang="en-MY" dirty="0"/>
              <a:t> </a:t>
            </a:r>
            <a:r>
              <a:rPr lang="en-MY" dirty="0" err="1"/>
              <a:t>akan</a:t>
            </a:r>
            <a:r>
              <a:rPr lang="en-MY" dirty="0"/>
              <a:t> </a:t>
            </a:r>
            <a:r>
              <a:rPr lang="en-MY" dirty="0" err="1"/>
              <a:t>dilaksanakan</a:t>
            </a:r>
            <a:r>
              <a:rPr lang="en-MY" dirty="0"/>
              <a:t> </a:t>
            </a:r>
            <a:r>
              <a:rPr lang="en-MY" dirty="0" err="1"/>
              <a:t>untuk</a:t>
            </a:r>
            <a:r>
              <a:rPr lang="en-MY" dirty="0"/>
              <a:t> </a:t>
            </a:r>
            <a:r>
              <a:rPr lang="en-MY" dirty="0" err="1"/>
              <a:t>aplikasi</a:t>
            </a:r>
            <a:r>
              <a:rPr lang="en-MY" dirty="0"/>
              <a:t> </a:t>
            </a:r>
            <a:r>
              <a:rPr lang="en-MY" dirty="0" err="1"/>
              <a:t>Fasa</a:t>
            </a:r>
            <a:r>
              <a:rPr lang="en-MY" dirty="0"/>
              <a:t> 2 </a:t>
            </a:r>
            <a:r>
              <a:rPr lang="en-MY" dirty="0" err="1"/>
              <a:t>ini</a:t>
            </a:r>
            <a:r>
              <a:rPr lang="en-MY" dirty="0"/>
              <a:t>; </a:t>
            </a:r>
            <a:r>
              <a:rPr lang="en-MY" dirty="0" err="1"/>
              <a:t>termasuk</a:t>
            </a:r>
            <a:r>
              <a:rPr lang="en-MY" dirty="0"/>
              <a:t>:</a:t>
            </a:r>
          </a:p>
          <a:p>
            <a:pPr algn="just"/>
            <a:endParaRPr lang="en-MY" dirty="0"/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en-MY" b="1" dirty="0" err="1"/>
              <a:t>Integrasi</a:t>
            </a:r>
            <a:r>
              <a:rPr lang="en-MY" b="1" dirty="0"/>
              <a:t> </a:t>
            </a:r>
            <a:r>
              <a:rPr lang="en-MY" b="1" dirty="0" err="1"/>
              <a:t>dengan</a:t>
            </a:r>
            <a:r>
              <a:rPr lang="en-MY" b="1" dirty="0"/>
              <a:t> </a:t>
            </a:r>
            <a:r>
              <a:rPr lang="en-MY" b="1" dirty="0" err="1"/>
              <a:t>sistem</a:t>
            </a:r>
            <a:r>
              <a:rPr lang="en-MY" b="1" dirty="0"/>
              <a:t> </a:t>
            </a:r>
            <a:r>
              <a:rPr lang="en-MY" b="1" dirty="0" err="1" smtClean="0"/>
              <a:t>kalendar</a:t>
            </a:r>
            <a:r>
              <a:rPr lang="en-MY" b="1" dirty="0" smtClean="0"/>
              <a:t> </a:t>
            </a:r>
            <a:r>
              <a:rPr lang="en-MY" b="1" dirty="0"/>
              <a:t>di </a:t>
            </a:r>
            <a:r>
              <a:rPr lang="en-MY" b="1" dirty="0" err="1"/>
              <a:t>dalam</a:t>
            </a:r>
            <a:r>
              <a:rPr lang="en-MY" b="1" dirty="0"/>
              <a:t> email</a:t>
            </a:r>
            <a:r>
              <a:rPr lang="en-MY" dirty="0"/>
              <a:t> – </a:t>
            </a:r>
            <a:r>
              <a:rPr lang="en-MY" dirty="0" err="1"/>
              <a:t>Integrasi</a:t>
            </a:r>
            <a:r>
              <a:rPr lang="en-MY" dirty="0"/>
              <a:t> </a:t>
            </a:r>
            <a:r>
              <a:rPr lang="en-MY" dirty="0" err="1"/>
              <a:t>ini</a:t>
            </a:r>
            <a:r>
              <a:rPr lang="en-MY" dirty="0"/>
              <a:t> </a:t>
            </a:r>
            <a:r>
              <a:rPr lang="en-MY" dirty="0" err="1"/>
              <a:t>membolehkan</a:t>
            </a:r>
            <a:r>
              <a:rPr lang="en-MY" dirty="0"/>
              <a:t> </a:t>
            </a:r>
            <a:r>
              <a:rPr lang="en-MY" dirty="0" err="1"/>
              <a:t>pengemaskinian</a:t>
            </a:r>
            <a:r>
              <a:rPr lang="en-MY" dirty="0"/>
              <a:t> </a:t>
            </a:r>
            <a:r>
              <a:rPr lang="en-MY" dirty="0" err="1"/>
              <a:t>kalendar</a:t>
            </a:r>
            <a:r>
              <a:rPr lang="en-MY" dirty="0"/>
              <a:t> di </a:t>
            </a:r>
            <a:r>
              <a:rPr lang="en-MY" dirty="0" err="1"/>
              <a:t>dalam</a:t>
            </a:r>
            <a:r>
              <a:rPr lang="en-MY" dirty="0"/>
              <a:t> </a:t>
            </a:r>
            <a:r>
              <a:rPr lang="en-MY" dirty="0" err="1"/>
              <a:t>kebanyakan</a:t>
            </a:r>
            <a:r>
              <a:rPr lang="en-MY" dirty="0"/>
              <a:t> </a:t>
            </a:r>
            <a:r>
              <a:rPr lang="en-MY" dirty="0" err="1"/>
              <a:t>pelayan</a:t>
            </a:r>
            <a:r>
              <a:rPr lang="en-MY" dirty="0"/>
              <a:t> </a:t>
            </a:r>
            <a:r>
              <a:rPr lang="en-MY" dirty="0" err="1"/>
              <a:t>emel</a:t>
            </a:r>
            <a:r>
              <a:rPr lang="en-MY" dirty="0"/>
              <a:t>. </a:t>
            </a:r>
            <a:r>
              <a:rPr lang="en-MY" dirty="0" err="1"/>
              <a:t>Penguna</a:t>
            </a:r>
            <a:r>
              <a:rPr lang="en-MY" dirty="0"/>
              <a:t> </a:t>
            </a:r>
            <a:r>
              <a:rPr lang="en-MY" dirty="0" err="1"/>
              <a:t>boleh</a:t>
            </a:r>
            <a:r>
              <a:rPr lang="en-MY" dirty="0"/>
              <a:t> </a:t>
            </a:r>
            <a:r>
              <a:rPr lang="en-MY" dirty="0" err="1"/>
              <a:t>menjejaki</a:t>
            </a:r>
            <a:r>
              <a:rPr lang="en-MY" dirty="0"/>
              <a:t>/</a:t>
            </a:r>
            <a:r>
              <a:rPr lang="en-MY" dirty="0" err="1"/>
              <a:t>mengetahui</a:t>
            </a:r>
            <a:r>
              <a:rPr lang="en-MY" dirty="0"/>
              <a:t> </a:t>
            </a:r>
            <a:r>
              <a:rPr lang="en-MY" dirty="0" err="1"/>
              <a:t>dengan</a:t>
            </a:r>
            <a:r>
              <a:rPr lang="en-MY" dirty="0"/>
              <a:t> </a:t>
            </a:r>
            <a:r>
              <a:rPr lang="en-MY" dirty="0" err="1"/>
              <a:t>mudah</a:t>
            </a:r>
            <a:r>
              <a:rPr lang="en-MY" dirty="0"/>
              <a:t> </a:t>
            </a:r>
            <a:r>
              <a:rPr lang="en-MY" dirty="0" err="1"/>
              <a:t>semua</a:t>
            </a:r>
            <a:r>
              <a:rPr lang="en-MY" dirty="0"/>
              <a:t> </a:t>
            </a:r>
            <a:r>
              <a:rPr lang="en-MY" dirty="0" err="1"/>
              <a:t>mesyuarat</a:t>
            </a:r>
            <a:r>
              <a:rPr lang="en-MY" dirty="0"/>
              <a:t> yang </a:t>
            </a:r>
            <a:r>
              <a:rPr lang="en-MY" dirty="0" err="1"/>
              <a:t>perlu</a:t>
            </a:r>
            <a:r>
              <a:rPr lang="en-MY" dirty="0"/>
              <a:t> </a:t>
            </a:r>
            <a:r>
              <a:rPr lang="en-MY" dirty="0" err="1"/>
              <a:t>dihadiri</a:t>
            </a:r>
            <a:r>
              <a:rPr lang="en-MY" dirty="0"/>
              <a:t> </a:t>
            </a:r>
            <a:r>
              <a:rPr lang="en-MY" dirty="0" err="1"/>
              <a:t>dari</a:t>
            </a:r>
            <a:r>
              <a:rPr lang="en-MY" dirty="0"/>
              <a:t> </a:t>
            </a:r>
            <a:r>
              <a:rPr lang="en-MY" dirty="0" err="1"/>
              <a:t>maklumat</a:t>
            </a:r>
            <a:r>
              <a:rPr lang="en-MY" dirty="0"/>
              <a:t> yang </a:t>
            </a:r>
            <a:r>
              <a:rPr lang="en-MY" dirty="0" err="1"/>
              <a:t>diintegrasi</a:t>
            </a:r>
            <a:r>
              <a:rPr lang="en-MY" dirty="0"/>
              <a:t> </a:t>
            </a:r>
            <a:r>
              <a:rPr lang="en-MY" dirty="0" err="1"/>
              <a:t>ke</a:t>
            </a:r>
            <a:r>
              <a:rPr lang="en-MY" dirty="0"/>
              <a:t> </a:t>
            </a:r>
            <a:r>
              <a:rPr lang="en-MY" dirty="0" err="1"/>
              <a:t>dalam</a:t>
            </a:r>
            <a:r>
              <a:rPr lang="en-MY" dirty="0"/>
              <a:t> </a:t>
            </a:r>
            <a:r>
              <a:rPr lang="en-MY" dirty="0" err="1"/>
              <a:t>sistem</a:t>
            </a:r>
            <a:r>
              <a:rPr lang="en-MY" dirty="0"/>
              <a:t> </a:t>
            </a:r>
            <a:r>
              <a:rPr lang="en-MY" dirty="0" err="1"/>
              <a:t>kalender</a:t>
            </a:r>
            <a:r>
              <a:rPr lang="en-MY" dirty="0"/>
              <a:t> </a:t>
            </a:r>
            <a:r>
              <a:rPr lang="en-MY" dirty="0" err="1"/>
              <a:t>individu</a:t>
            </a:r>
            <a:r>
              <a:rPr lang="en-MY" dirty="0"/>
              <a:t> </a:t>
            </a:r>
            <a:r>
              <a:rPr lang="en-MY" dirty="0" err="1"/>
              <a:t>mereka</a:t>
            </a:r>
            <a:r>
              <a:rPr lang="en-MY" dirty="0"/>
              <a:t>. </a:t>
            </a:r>
            <a:r>
              <a:rPr lang="en-MY" dirty="0" err="1"/>
              <a:t>Pelayan</a:t>
            </a:r>
            <a:r>
              <a:rPr lang="en-MY" dirty="0"/>
              <a:t> </a:t>
            </a:r>
            <a:r>
              <a:rPr lang="en-MY" dirty="0" err="1" smtClean="0"/>
              <a:t>emel</a:t>
            </a:r>
            <a:r>
              <a:rPr lang="en-MY" dirty="0" smtClean="0"/>
              <a:t> </a:t>
            </a:r>
            <a:r>
              <a:rPr lang="en-MY" dirty="0" err="1" smtClean="0"/>
              <a:t>selain</a:t>
            </a:r>
            <a:r>
              <a:rPr lang="en-MY" dirty="0" smtClean="0"/>
              <a:t> Microsoft Outlook  </a:t>
            </a:r>
            <a:r>
              <a:rPr lang="en-MY" dirty="0" err="1" smtClean="0"/>
              <a:t>termasuklah</a:t>
            </a:r>
            <a:r>
              <a:rPr lang="en-MY" dirty="0" smtClean="0"/>
              <a:t> </a:t>
            </a:r>
            <a:r>
              <a:rPr lang="en-MY" dirty="0"/>
              <a:t>Microsoft Exchange, </a:t>
            </a:r>
            <a:r>
              <a:rPr lang="en-MY" dirty="0" err="1"/>
              <a:t>Zimbra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Lotus Notes.</a:t>
            </a:r>
          </a:p>
          <a:p>
            <a:pPr algn="just"/>
            <a:endParaRPr lang="en-MY" i="1" dirty="0"/>
          </a:p>
          <a:p>
            <a:pPr marL="171450" lvl="1" indent="-171450" algn="just">
              <a:buFont typeface="Wingdings" panose="05000000000000000000" pitchFamily="2" charset="2"/>
              <a:buChar char="§"/>
              <a:defRPr/>
            </a:pPr>
            <a:r>
              <a:rPr lang="en-MY" dirty="0" err="1"/>
              <a:t>Kedua</a:t>
            </a:r>
            <a:r>
              <a:rPr lang="en-MY" dirty="0"/>
              <a:t>, </a:t>
            </a:r>
            <a:r>
              <a:rPr lang="en-MY" dirty="0" err="1"/>
              <a:t>penambahbaikan</a:t>
            </a:r>
            <a:r>
              <a:rPr lang="en-MY" dirty="0"/>
              <a:t> </a:t>
            </a:r>
            <a:r>
              <a:rPr lang="en-MY" dirty="0" err="1"/>
              <a:t>Antaramuka</a:t>
            </a:r>
            <a:r>
              <a:rPr lang="en-MY" dirty="0"/>
              <a:t> </a:t>
            </a:r>
            <a:r>
              <a:rPr lang="en-MY" dirty="0" err="1"/>
              <a:t>Pengguna</a:t>
            </a:r>
            <a:r>
              <a:rPr lang="en-MY" dirty="0"/>
              <a:t> (UI) yang </a:t>
            </a:r>
            <a:r>
              <a:rPr lang="en-MY" dirty="0" err="1"/>
              <a:t>lebih</a:t>
            </a:r>
            <a:r>
              <a:rPr lang="en-MY" dirty="0"/>
              <a:t> </a:t>
            </a:r>
            <a:r>
              <a:rPr lang="en-MY" dirty="0" err="1"/>
              <a:t>inituitif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mesra</a:t>
            </a:r>
            <a:r>
              <a:rPr lang="en-MY" dirty="0"/>
              <a:t> </a:t>
            </a:r>
            <a:r>
              <a:rPr lang="en-MY" dirty="0" err="1"/>
              <a:t>penguna</a:t>
            </a:r>
            <a:r>
              <a:rPr lang="en-MY" dirty="0"/>
              <a:t>  </a:t>
            </a:r>
            <a:r>
              <a:rPr lang="en-MY" dirty="0" err="1"/>
              <a:t>termasuklah</a:t>
            </a:r>
            <a:r>
              <a:rPr lang="en-MY" dirty="0"/>
              <a:t>:</a:t>
            </a:r>
          </a:p>
          <a:p>
            <a:pPr marL="279450" indent="-171450" algn="just">
              <a:buFont typeface="Arial" panose="020B0604020202020204" pitchFamily="34" charset="0"/>
              <a:buChar char="•"/>
            </a:pPr>
            <a:r>
              <a:rPr lang="en-MY" b="1" i="1" dirty="0"/>
              <a:t>What You See Is What You Get (WYSIWYG)</a:t>
            </a:r>
            <a:r>
              <a:rPr lang="en-MY" i="1" dirty="0"/>
              <a:t> – </a:t>
            </a:r>
            <a:r>
              <a:rPr lang="en-MY" dirty="0" err="1"/>
              <a:t>Penghasilan</a:t>
            </a:r>
            <a:r>
              <a:rPr lang="en-MY" dirty="0"/>
              <a:t> output </a:t>
            </a:r>
            <a:r>
              <a:rPr lang="en-MY" dirty="0" err="1"/>
              <a:t>sebagaimana</a:t>
            </a:r>
            <a:r>
              <a:rPr lang="en-MY" dirty="0"/>
              <a:t> yang </a:t>
            </a:r>
            <a:r>
              <a:rPr lang="en-MY" dirty="0" err="1"/>
              <a:t>terpapar</a:t>
            </a:r>
            <a:r>
              <a:rPr lang="en-MY" dirty="0"/>
              <a:t> di </a:t>
            </a:r>
            <a:r>
              <a:rPr lang="en-MY" dirty="0" err="1"/>
              <a:t>skrin</a:t>
            </a:r>
            <a:r>
              <a:rPr lang="en-MY" dirty="0"/>
              <a:t> </a:t>
            </a:r>
            <a:r>
              <a:rPr lang="en-MY" dirty="0" err="1"/>
              <a:t>paparan</a:t>
            </a:r>
            <a:r>
              <a:rPr lang="en-MY" dirty="0"/>
              <a:t>. </a:t>
            </a:r>
            <a:r>
              <a:rPr lang="en-MY" dirty="0" err="1"/>
              <a:t>Manipulasi</a:t>
            </a:r>
            <a:r>
              <a:rPr lang="en-MY" dirty="0"/>
              <a:t> </a:t>
            </a:r>
            <a:r>
              <a:rPr lang="en-MY" dirty="0" err="1"/>
              <a:t>secara</a:t>
            </a:r>
            <a:r>
              <a:rPr lang="en-MY" dirty="0"/>
              <a:t> visual </a:t>
            </a:r>
            <a:r>
              <a:rPr lang="en-MY" dirty="0" err="1"/>
              <a:t>boleh</a:t>
            </a:r>
            <a:r>
              <a:rPr lang="en-MY" dirty="0"/>
              <a:t> </a:t>
            </a:r>
            <a:r>
              <a:rPr lang="en-MY" dirty="0" err="1"/>
              <a:t>dilaksanakan</a:t>
            </a:r>
            <a:r>
              <a:rPr lang="en-MY" dirty="0"/>
              <a:t> </a:t>
            </a:r>
            <a:r>
              <a:rPr lang="en-MY" dirty="0" err="1"/>
              <a:t>sebagaimana</a:t>
            </a:r>
            <a:r>
              <a:rPr lang="en-MY" dirty="0"/>
              <a:t> output yang </a:t>
            </a:r>
            <a:r>
              <a:rPr lang="en-MY" dirty="0" err="1"/>
              <a:t>diingini</a:t>
            </a:r>
            <a:r>
              <a:rPr lang="en-MY" dirty="0"/>
              <a:t> </a:t>
            </a:r>
            <a:r>
              <a:rPr lang="en-MY" dirty="0" err="1"/>
              <a:t>oleh</a:t>
            </a:r>
            <a:r>
              <a:rPr lang="en-MY" dirty="0"/>
              <a:t> </a:t>
            </a:r>
            <a:r>
              <a:rPr lang="en-MY" dirty="0" err="1"/>
              <a:t>pengguna</a:t>
            </a:r>
            <a:r>
              <a:rPr lang="en-MY" dirty="0"/>
              <a:t>.</a:t>
            </a:r>
          </a:p>
          <a:p>
            <a:pPr marL="279450" indent="-171450" algn="just">
              <a:buFont typeface="Arial" panose="020B0604020202020204" pitchFamily="34" charset="0"/>
              <a:buChar char="•"/>
            </a:pPr>
            <a:r>
              <a:rPr lang="en-MY" b="1" dirty="0" err="1"/>
              <a:t>Keupayaan</a:t>
            </a:r>
            <a:r>
              <a:rPr lang="en-MY" b="1" dirty="0"/>
              <a:t> </a:t>
            </a:r>
            <a:r>
              <a:rPr lang="en-MY" b="1" i="1" dirty="0"/>
              <a:t>Drag and Drop</a:t>
            </a:r>
            <a:r>
              <a:rPr lang="en-MY" dirty="0"/>
              <a:t> – </a:t>
            </a:r>
            <a:r>
              <a:rPr lang="en-MY" dirty="0" err="1"/>
              <a:t>Pengguna</a:t>
            </a:r>
            <a:r>
              <a:rPr lang="en-MY" dirty="0"/>
              <a:t> </a:t>
            </a:r>
            <a:r>
              <a:rPr lang="en-MY" dirty="0" err="1"/>
              <a:t>tidak</a:t>
            </a:r>
            <a:r>
              <a:rPr lang="en-MY" dirty="0"/>
              <a:t> </a:t>
            </a:r>
            <a:r>
              <a:rPr lang="en-MY" dirty="0" err="1"/>
              <a:t>perlu</a:t>
            </a:r>
            <a:r>
              <a:rPr lang="en-MY" dirty="0"/>
              <a:t> </a:t>
            </a:r>
            <a:r>
              <a:rPr lang="en-MY" dirty="0" err="1"/>
              <a:t>memilih</a:t>
            </a:r>
            <a:r>
              <a:rPr lang="en-MY" dirty="0"/>
              <a:t> </a:t>
            </a:r>
            <a:r>
              <a:rPr lang="en-MY" dirty="0" err="1"/>
              <a:t>secara</a:t>
            </a:r>
            <a:r>
              <a:rPr lang="en-MY" dirty="0"/>
              <a:t> </a:t>
            </a:r>
            <a:r>
              <a:rPr lang="en-MY" dirty="0" err="1"/>
              <a:t>klik</a:t>
            </a:r>
            <a:r>
              <a:rPr lang="en-MY" dirty="0"/>
              <a:t> </a:t>
            </a:r>
            <a:r>
              <a:rPr lang="en-MY" dirty="0" err="1"/>
              <a:t>sebaliknya</a:t>
            </a:r>
            <a:r>
              <a:rPr lang="en-MY" dirty="0"/>
              <a:t> </a:t>
            </a:r>
            <a:r>
              <a:rPr lang="en-MY" dirty="0" err="1"/>
              <a:t>boleh</a:t>
            </a:r>
            <a:r>
              <a:rPr lang="en-MY" dirty="0"/>
              <a:t> </a:t>
            </a:r>
            <a:r>
              <a:rPr lang="en-MY" dirty="0" err="1"/>
              <a:t>menyeret</a:t>
            </a:r>
            <a:r>
              <a:rPr lang="en-MY" dirty="0"/>
              <a:t> (</a:t>
            </a:r>
            <a:r>
              <a:rPr lang="en-MY" i="1" dirty="0"/>
              <a:t>Drag</a:t>
            </a:r>
            <a:r>
              <a:rPr lang="en-MY" dirty="0"/>
              <a:t>) </a:t>
            </a:r>
            <a:r>
              <a:rPr lang="en-MY" dirty="0" err="1"/>
              <a:t>sebarang</a:t>
            </a:r>
            <a:r>
              <a:rPr lang="en-MY" dirty="0"/>
              <a:t> </a:t>
            </a:r>
            <a:r>
              <a:rPr lang="en-MY" dirty="0" err="1"/>
              <a:t>pilihan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meletak</a:t>
            </a:r>
            <a:r>
              <a:rPr lang="en-MY" dirty="0"/>
              <a:t> (</a:t>
            </a:r>
            <a:r>
              <a:rPr lang="en-MY" i="1" dirty="0"/>
              <a:t>Drop</a:t>
            </a:r>
            <a:r>
              <a:rPr lang="en-MY" dirty="0"/>
              <a:t>) di </a:t>
            </a:r>
            <a:r>
              <a:rPr lang="en-MY" dirty="0" err="1"/>
              <a:t>tempat</a:t>
            </a:r>
            <a:r>
              <a:rPr lang="en-MY" dirty="0"/>
              <a:t> yang </a:t>
            </a:r>
            <a:r>
              <a:rPr lang="en-MY" dirty="0" err="1"/>
              <a:t>bersesuaian</a:t>
            </a:r>
            <a:r>
              <a:rPr lang="en-MY" dirty="0"/>
              <a:t>. </a:t>
            </a:r>
            <a:r>
              <a:rPr lang="en-MY" dirty="0" err="1"/>
              <a:t>Keupayaan</a:t>
            </a:r>
            <a:r>
              <a:rPr lang="en-MY" dirty="0"/>
              <a:t> </a:t>
            </a:r>
            <a:r>
              <a:rPr lang="en-MY" dirty="0" err="1"/>
              <a:t>ini</a:t>
            </a:r>
            <a:r>
              <a:rPr lang="en-MY" dirty="0"/>
              <a:t> </a:t>
            </a:r>
            <a:r>
              <a:rPr lang="en-MY" dirty="0" err="1" smtClean="0"/>
              <a:t>lebih</a:t>
            </a:r>
            <a:r>
              <a:rPr lang="en-MY" dirty="0" smtClean="0"/>
              <a:t> </a:t>
            </a:r>
            <a:r>
              <a:rPr lang="en-MY" dirty="0" err="1" smtClean="0"/>
              <a:t>interaktif</a:t>
            </a:r>
            <a:r>
              <a:rPr lang="en-MY" dirty="0" smtClean="0"/>
              <a:t>, </a:t>
            </a:r>
            <a:r>
              <a:rPr lang="en-MY" dirty="0" err="1" smtClean="0"/>
              <a:t>memudahkan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/>
              <a:t>meningkatkan</a:t>
            </a:r>
            <a:r>
              <a:rPr lang="en-MY" dirty="0"/>
              <a:t> </a:t>
            </a:r>
            <a:r>
              <a:rPr lang="en-MY" dirty="0" err="1"/>
              <a:t>produktiviti</a:t>
            </a:r>
            <a:r>
              <a:rPr lang="en-MY" dirty="0"/>
              <a:t> </a:t>
            </a:r>
            <a:r>
              <a:rPr lang="en-MY" dirty="0" err="1"/>
              <a:t>penguna</a:t>
            </a:r>
            <a:r>
              <a:rPr lang="en-MY" dirty="0"/>
              <a:t>.</a:t>
            </a:r>
          </a:p>
          <a:p>
            <a:pPr marL="279450" indent="-171450" algn="just">
              <a:buFont typeface="Arial" panose="020B0604020202020204" pitchFamily="34" charset="0"/>
              <a:buChar char="•"/>
            </a:pPr>
            <a:r>
              <a:rPr lang="en-MY" dirty="0" err="1"/>
              <a:t>Seterusnya</a:t>
            </a:r>
            <a:r>
              <a:rPr lang="en-MY" dirty="0"/>
              <a:t>,</a:t>
            </a:r>
            <a:r>
              <a:rPr lang="en-MY" b="1" dirty="0"/>
              <a:t> </a:t>
            </a:r>
            <a:r>
              <a:rPr lang="en-MY" b="1" dirty="0" err="1"/>
              <a:t>Penghasilan</a:t>
            </a:r>
            <a:r>
              <a:rPr lang="en-MY" b="1" dirty="0"/>
              <a:t> </a:t>
            </a:r>
            <a:r>
              <a:rPr lang="en-MY" b="1" dirty="0" err="1"/>
              <a:t>Minit</a:t>
            </a:r>
            <a:r>
              <a:rPr lang="en-MY" b="1" dirty="0"/>
              <a:t> </a:t>
            </a:r>
            <a:r>
              <a:rPr lang="en-MY" b="1" dirty="0" err="1"/>
              <a:t>Mesyuarat</a:t>
            </a:r>
            <a:r>
              <a:rPr lang="en-MY" dirty="0"/>
              <a:t> yang </a:t>
            </a:r>
            <a:r>
              <a:rPr lang="en-MY" dirty="0" err="1"/>
              <a:t>lebih</a:t>
            </a:r>
            <a:r>
              <a:rPr lang="en-MY" dirty="0"/>
              <a:t> </a:t>
            </a:r>
            <a:r>
              <a:rPr lang="en-MY" dirty="0" err="1"/>
              <a:t>efektif</a:t>
            </a:r>
            <a:r>
              <a:rPr lang="en-MY" dirty="0"/>
              <a:t> – </a:t>
            </a:r>
            <a:r>
              <a:rPr lang="en-MY" dirty="0" err="1"/>
              <a:t>Penyediaan</a:t>
            </a:r>
            <a:r>
              <a:rPr lang="en-MY" dirty="0"/>
              <a:t> </a:t>
            </a:r>
            <a:r>
              <a:rPr lang="en-MY" dirty="0" err="1"/>
              <a:t>antaramuka</a:t>
            </a:r>
            <a:r>
              <a:rPr lang="en-MY" dirty="0"/>
              <a:t> yang </a:t>
            </a:r>
            <a:r>
              <a:rPr lang="en-MY" dirty="0" err="1" smtClean="0"/>
              <a:t>mesra</a:t>
            </a:r>
            <a:r>
              <a:rPr lang="en-MY" dirty="0" smtClean="0"/>
              <a:t> </a:t>
            </a:r>
            <a:r>
              <a:rPr lang="en-MY" dirty="0" err="1" smtClean="0"/>
              <a:t>pengguna</a:t>
            </a:r>
            <a:r>
              <a:rPr lang="en-MY" dirty="0" smtClean="0"/>
              <a:t> </a:t>
            </a:r>
            <a:r>
              <a:rPr lang="en-MY" dirty="0" err="1" smtClean="0"/>
              <a:t>dalam</a:t>
            </a:r>
            <a:r>
              <a:rPr lang="en-MY" dirty="0" smtClean="0"/>
              <a:t> </a:t>
            </a:r>
            <a:r>
              <a:rPr lang="en-MY" dirty="0" err="1"/>
              <a:t>menghasilkan</a:t>
            </a:r>
            <a:r>
              <a:rPr lang="en-MY" dirty="0"/>
              <a:t> </a:t>
            </a:r>
            <a:r>
              <a:rPr lang="en-MY" dirty="0" err="1"/>
              <a:t>minit</a:t>
            </a:r>
            <a:r>
              <a:rPr lang="en-MY" dirty="0"/>
              <a:t> </a:t>
            </a:r>
            <a:r>
              <a:rPr lang="en-MY" dirty="0" err="1"/>
              <a:t>mesyuarat</a:t>
            </a:r>
            <a:r>
              <a:rPr lang="en-MY" dirty="0"/>
              <a:t>. </a:t>
            </a:r>
            <a:r>
              <a:rPr lang="en-MY" dirty="0" err="1"/>
              <a:t>Keupayaan</a:t>
            </a:r>
            <a:r>
              <a:rPr lang="en-MY" dirty="0"/>
              <a:t> </a:t>
            </a:r>
            <a:r>
              <a:rPr lang="en-MY" dirty="0" err="1" smtClean="0"/>
              <a:t>membantu</a:t>
            </a:r>
            <a:r>
              <a:rPr lang="en-MY" dirty="0" smtClean="0"/>
              <a:t> </a:t>
            </a:r>
            <a:r>
              <a:rPr lang="en-MY" dirty="0" err="1" smtClean="0"/>
              <a:t>menghasilkan</a:t>
            </a:r>
            <a:r>
              <a:rPr lang="en-MY" dirty="0" smtClean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mengubahsuai</a:t>
            </a:r>
            <a:r>
              <a:rPr lang="en-MY" dirty="0"/>
              <a:t> </a:t>
            </a:r>
            <a:r>
              <a:rPr lang="en-MY" dirty="0" err="1"/>
              <a:t>minit</a:t>
            </a:r>
            <a:r>
              <a:rPr lang="en-MY" dirty="0"/>
              <a:t> </a:t>
            </a:r>
            <a:r>
              <a:rPr lang="en-MY" dirty="0" err="1"/>
              <a:t>mesyuarat</a:t>
            </a:r>
            <a:r>
              <a:rPr lang="en-MY" dirty="0"/>
              <a:t> </a:t>
            </a:r>
            <a:r>
              <a:rPr lang="en-MY" dirty="0" err="1"/>
              <a:t>dengan</a:t>
            </a:r>
            <a:r>
              <a:rPr lang="en-MY" dirty="0"/>
              <a:t> </a:t>
            </a:r>
            <a:r>
              <a:rPr lang="en-MY" dirty="0" err="1"/>
              <a:t>mudah</a:t>
            </a:r>
            <a:r>
              <a:rPr lang="en-MY" dirty="0"/>
              <a:t>.</a:t>
            </a:r>
          </a:p>
          <a:p>
            <a:pPr marL="279450" indent="-171450" algn="just">
              <a:buFont typeface="Arial" panose="020B0604020202020204" pitchFamily="34" charset="0"/>
              <a:buChar char="•"/>
            </a:pPr>
            <a:r>
              <a:rPr lang="en-MY" b="1" dirty="0" err="1"/>
              <a:t>Fungsi</a:t>
            </a:r>
            <a:r>
              <a:rPr lang="en-MY" b="1" dirty="0"/>
              <a:t> </a:t>
            </a:r>
            <a:r>
              <a:rPr lang="en-MY" b="1" dirty="0" err="1"/>
              <a:t>keselamatan</a:t>
            </a:r>
            <a:r>
              <a:rPr lang="en-MY" b="1" dirty="0"/>
              <a:t> </a:t>
            </a:r>
            <a:r>
              <a:rPr lang="en-MY" b="1" dirty="0" err="1"/>
              <a:t>berdasarkan</a:t>
            </a:r>
            <a:r>
              <a:rPr lang="en-MY" b="1" dirty="0"/>
              <a:t> </a:t>
            </a:r>
            <a:r>
              <a:rPr lang="en-MY" b="1" i="1" dirty="0"/>
              <a:t>Drag and Drop</a:t>
            </a:r>
            <a:r>
              <a:rPr lang="en-MY" i="1" dirty="0"/>
              <a:t> – </a:t>
            </a:r>
            <a:r>
              <a:rPr lang="en-MY" dirty="0" err="1"/>
              <a:t>Mekanisma</a:t>
            </a:r>
            <a:r>
              <a:rPr lang="en-MY" dirty="0"/>
              <a:t> </a:t>
            </a:r>
            <a:r>
              <a:rPr lang="en-MY" dirty="0" err="1"/>
              <a:t>kawalan</a:t>
            </a:r>
            <a:r>
              <a:rPr lang="en-MY" dirty="0"/>
              <a:t> </a:t>
            </a:r>
            <a:r>
              <a:rPr lang="en-MY" dirty="0" err="1"/>
              <a:t>capaian</a:t>
            </a:r>
            <a:r>
              <a:rPr lang="en-MY" dirty="0"/>
              <a:t> yang </a:t>
            </a:r>
            <a:r>
              <a:rPr lang="en-MY" dirty="0" err="1"/>
              <a:t>fleksibal</a:t>
            </a:r>
            <a:r>
              <a:rPr lang="en-MY" i="1" dirty="0"/>
              <a:t> </a:t>
            </a:r>
            <a:r>
              <a:rPr lang="en-MY" dirty="0" err="1"/>
              <a:t>dengan</a:t>
            </a:r>
            <a:r>
              <a:rPr lang="en-MY" dirty="0"/>
              <a:t> </a:t>
            </a:r>
            <a:r>
              <a:rPr lang="en-MY" dirty="0" err="1"/>
              <a:t>mengunakan</a:t>
            </a:r>
            <a:r>
              <a:rPr lang="en-MY" dirty="0"/>
              <a:t> </a:t>
            </a:r>
            <a:r>
              <a:rPr lang="en-MY" i="1" dirty="0"/>
              <a:t>drag </a:t>
            </a:r>
            <a:r>
              <a:rPr lang="en-MY" i="1" dirty="0" err="1"/>
              <a:t>dan</a:t>
            </a:r>
            <a:r>
              <a:rPr lang="en-MY" i="1" dirty="0"/>
              <a:t> drop. </a:t>
            </a:r>
            <a:r>
              <a:rPr lang="en-MY" dirty="0" err="1"/>
              <a:t>Pengguna</a:t>
            </a:r>
            <a:r>
              <a:rPr lang="en-MY" dirty="0"/>
              <a:t> </a:t>
            </a:r>
            <a:r>
              <a:rPr lang="en-MY" dirty="0" err="1"/>
              <a:t>tidak</a:t>
            </a:r>
            <a:r>
              <a:rPr lang="en-MY" dirty="0"/>
              <a:t> </a:t>
            </a:r>
            <a:r>
              <a:rPr lang="en-MY" dirty="0" err="1"/>
              <a:t>perlu</a:t>
            </a:r>
            <a:r>
              <a:rPr lang="en-MY" dirty="0"/>
              <a:t> </a:t>
            </a:r>
            <a:r>
              <a:rPr lang="en-MY" dirty="0" err="1"/>
              <a:t>memilih</a:t>
            </a:r>
            <a:r>
              <a:rPr lang="en-MY" dirty="0"/>
              <a:t> </a:t>
            </a:r>
            <a:r>
              <a:rPr lang="en-MY" dirty="0" err="1"/>
              <a:t>konfigurasi</a:t>
            </a:r>
            <a:r>
              <a:rPr lang="en-MY" dirty="0"/>
              <a:t> </a:t>
            </a:r>
            <a:r>
              <a:rPr lang="en-MY" dirty="0" err="1"/>
              <a:t>secara</a:t>
            </a:r>
            <a:r>
              <a:rPr lang="en-MY" dirty="0"/>
              <a:t> matrix yang </a:t>
            </a:r>
            <a:r>
              <a:rPr lang="en-MY" dirty="0" err="1"/>
              <a:t>rumit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remeh</a:t>
            </a:r>
            <a:r>
              <a:rPr lang="en-MY" i="1" dirty="0"/>
              <a:t>.</a:t>
            </a:r>
            <a:endParaRPr lang="en-MY" dirty="0"/>
          </a:p>
          <a:p>
            <a:pPr marL="279450" indent="-171450" algn="just">
              <a:buFont typeface="Arial" panose="020B0604020202020204" pitchFamily="34" charset="0"/>
              <a:buChar char="•"/>
            </a:pPr>
            <a:r>
              <a:rPr lang="en-MY" b="1" i="1" dirty="0"/>
              <a:t>Feature Rich</a:t>
            </a:r>
            <a:r>
              <a:rPr lang="en-MY" i="1" dirty="0"/>
              <a:t> </a:t>
            </a:r>
            <a:r>
              <a:rPr lang="en-MY" dirty="0"/>
              <a:t>– </a:t>
            </a:r>
            <a:r>
              <a:rPr lang="en-MY" dirty="0" err="1"/>
              <a:t>komponen-komponen</a:t>
            </a:r>
            <a:r>
              <a:rPr lang="en-MY" dirty="0"/>
              <a:t> </a:t>
            </a:r>
            <a:r>
              <a:rPr lang="en-MY" dirty="0" err="1"/>
              <a:t>antaramuka</a:t>
            </a:r>
            <a:r>
              <a:rPr lang="en-MY" dirty="0"/>
              <a:t> </a:t>
            </a:r>
            <a:r>
              <a:rPr lang="en-MY" dirty="0" err="1"/>
              <a:t>penguna</a:t>
            </a:r>
            <a:r>
              <a:rPr lang="en-MY" dirty="0"/>
              <a:t> </a:t>
            </a:r>
            <a:r>
              <a:rPr lang="en-MY" dirty="0" err="1"/>
              <a:t>seperti</a:t>
            </a:r>
            <a:r>
              <a:rPr lang="en-MY" dirty="0"/>
              <a:t> Tree </a:t>
            </a:r>
            <a:r>
              <a:rPr lang="en-MY" dirty="0" err="1"/>
              <a:t>dan</a:t>
            </a:r>
            <a:r>
              <a:rPr lang="en-MY" dirty="0"/>
              <a:t> Menu yang </a:t>
            </a:r>
            <a:r>
              <a:rPr lang="en-MY" dirty="0" err="1"/>
              <a:t>mesra</a:t>
            </a:r>
            <a:r>
              <a:rPr lang="en-MY" dirty="0"/>
              <a:t> </a:t>
            </a:r>
            <a:r>
              <a:rPr lang="en-MY" dirty="0" err="1"/>
              <a:t>pengguna</a:t>
            </a:r>
            <a:r>
              <a:rPr lang="en-MY" dirty="0"/>
              <a:t> </a:t>
            </a:r>
            <a:r>
              <a:rPr lang="en-MY" dirty="0" err="1"/>
              <a:t>serta</a:t>
            </a:r>
            <a:r>
              <a:rPr lang="en-MY" dirty="0"/>
              <a:t> </a:t>
            </a:r>
            <a:r>
              <a:rPr lang="en-MY" dirty="0" err="1"/>
              <a:t>menyokong</a:t>
            </a:r>
            <a:r>
              <a:rPr lang="en-MY" dirty="0"/>
              <a:t> </a:t>
            </a:r>
            <a:r>
              <a:rPr lang="en-MY" dirty="0" err="1"/>
              <a:t>pelayar</a:t>
            </a:r>
            <a:r>
              <a:rPr lang="en-MY" dirty="0"/>
              <a:t> web </a:t>
            </a:r>
            <a:r>
              <a:rPr lang="en-MY" dirty="0" err="1"/>
              <a:t>utama</a:t>
            </a:r>
            <a:r>
              <a:rPr lang="en-MY" dirty="0"/>
              <a:t> </a:t>
            </a:r>
            <a:r>
              <a:rPr lang="en-MY" dirty="0" err="1"/>
              <a:t>seperti</a:t>
            </a:r>
            <a:r>
              <a:rPr lang="en-MY" dirty="0"/>
              <a:t> Firefox, Safari, Chrome, Opera </a:t>
            </a:r>
            <a:r>
              <a:rPr lang="en-MY" dirty="0" err="1"/>
              <a:t>dan</a:t>
            </a:r>
            <a:r>
              <a:rPr lang="en-MY" dirty="0"/>
              <a:t> IE</a:t>
            </a:r>
          </a:p>
          <a:p>
            <a:pPr marL="279450" indent="-171450" algn="just">
              <a:buFont typeface="Arial" panose="020B0604020202020204" pitchFamily="34" charset="0"/>
              <a:buChar char="•"/>
            </a:pPr>
            <a:r>
              <a:rPr lang="en-MY" b="1" dirty="0" err="1"/>
              <a:t>Laporan</a:t>
            </a:r>
            <a:r>
              <a:rPr lang="en-MY" b="1" dirty="0"/>
              <a:t> </a:t>
            </a:r>
            <a:r>
              <a:rPr lang="en-MY" b="1" dirty="0" err="1"/>
              <a:t>berdasarkan</a:t>
            </a:r>
            <a:r>
              <a:rPr lang="en-MY" b="1" dirty="0"/>
              <a:t> template PDF</a:t>
            </a:r>
            <a:r>
              <a:rPr lang="en-MY" dirty="0"/>
              <a:t> </a:t>
            </a:r>
            <a:r>
              <a:rPr lang="en-MY" dirty="0" err="1"/>
              <a:t>dimana</a:t>
            </a:r>
            <a:r>
              <a:rPr lang="en-MY" dirty="0"/>
              <a:t> </a:t>
            </a:r>
            <a:r>
              <a:rPr lang="en-MY" dirty="0" err="1"/>
              <a:t>templat</a:t>
            </a:r>
            <a:r>
              <a:rPr lang="en-MY" dirty="0"/>
              <a:t> </a:t>
            </a:r>
            <a:r>
              <a:rPr lang="en-MY" dirty="0" smtClean="0"/>
              <a:t>format </a:t>
            </a:r>
            <a:r>
              <a:rPr lang="en-MY" dirty="0"/>
              <a:t>PDF </a:t>
            </a:r>
            <a:r>
              <a:rPr lang="en-MY" dirty="0" err="1"/>
              <a:t>boleh</a:t>
            </a:r>
            <a:r>
              <a:rPr lang="en-MY" dirty="0"/>
              <a:t> </a:t>
            </a:r>
            <a:r>
              <a:rPr lang="en-MY" dirty="0" err="1"/>
              <a:t>dijanakan</a:t>
            </a:r>
            <a:r>
              <a:rPr lang="en-MY" dirty="0"/>
              <a:t> </a:t>
            </a:r>
            <a:r>
              <a:rPr lang="en-MY" dirty="0" err="1"/>
              <a:t>dengan</a:t>
            </a:r>
            <a:r>
              <a:rPr lang="en-MY" dirty="0"/>
              <a:t> </a:t>
            </a:r>
            <a:r>
              <a:rPr lang="en-MY" dirty="0" err="1"/>
              <a:t>mudah</a:t>
            </a:r>
            <a:r>
              <a:rPr lang="en-MY" dirty="0"/>
              <a:t> </a:t>
            </a:r>
            <a:r>
              <a:rPr lang="en-MY" dirty="0" err="1"/>
              <a:t>untuk</a:t>
            </a:r>
            <a:r>
              <a:rPr lang="en-MY" dirty="0"/>
              <a:t> </a:t>
            </a:r>
            <a:r>
              <a:rPr lang="en-MY" dirty="0" err="1"/>
              <a:t>menghasilkan</a:t>
            </a:r>
            <a:r>
              <a:rPr lang="en-MY" dirty="0"/>
              <a:t> </a:t>
            </a:r>
            <a:r>
              <a:rPr lang="en-MY" dirty="0" err="1"/>
              <a:t>laporan</a:t>
            </a:r>
            <a:r>
              <a:rPr lang="en-MY" dirty="0"/>
              <a:t>/</a:t>
            </a:r>
            <a:r>
              <a:rPr lang="en-MY" dirty="0" err="1"/>
              <a:t>notis</a:t>
            </a:r>
            <a:r>
              <a:rPr lang="en-MY" dirty="0"/>
              <a:t>/</a:t>
            </a:r>
            <a:r>
              <a:rPr lang="en-MY" dirty="0" err="1"/>
              <a:t>surat</a:t>
            </a:r>
            <a:r>
              <a:rPr lang="en-MY" dirty="0"/>
              <a:t>. </a:t>
            </a:r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61F4E-5685-4EFA-A97D-61FE58318868}" type="slidenum">
              <a:rPr lang="en-MY" smtClean="0"/>
              <a:t>11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289591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9425" y="4925407"/>
            <a:ext cx="6140450" cy="4029879"/>
          </a:xfrm>
        </p:spPr>
        <p:txBody>
          <a:bodyPr/>
          <a:lstStyle/>
          <a:p>
            <a:pPr algn="just"/>
            <a:r>
              <a:rPr lang="en-MY" dirty="0" err="1"/>
              <a:t>Disamping</a:t>
            </a:r>
            <a:r>
              <a:rPr lang="en-MY" dirty="0"/>
              <a:t> </a:t>
            </a:r>
            <a:r>
              <a:rPr lang="en-MY" dirty="0" err="1"/>
              <a:t>pembangunan</a:t>
            </a:r>
            <a:r>
              <a:rPr lang="en-MY" dirty="0"/>
              <a:t> </a:t>
            </a:r>
            <a:r>
              <a:rPr lang="en-MY" dirty="0" err="1"/>
              <a:t>semula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penambahbaikan</a:t>
            </a:r>
            <a:r>
              <a:rPr lang="en-MY" dirty="0"/>
              <a:t>, </a:t>
            </a:r>
            <a:r>
              <a:rPr lang="en-MY" dirty="0" err="1"/>
              <a:t>pembangunan</a:t>
            </a:r>
            <a:r>
              <a:rPr lang="en-MY" dirty="0"/>
              <a:t> </a:t>
            </a:r>
            <a:r>
              <a:rPr lang="en-MY" dirty="0" err="1"/>
              <a:t>aplikasi</a:t>
            </a:r>
            <a:r>
              <a:rPr lang="en-MY" dirty="0"/>
              <a:t> </a:t>
            </a:r>
            <a:r>
              <a:rPr lang="en-MY" dirty="0" err="1"/>
              <a:t>MyMesyuarat</a:t>
            </a:r>
            <a:r>
              <a:rPr lang="en-MY" dirty="0"/>
              <a:t> </a:t>
            </a:r>
            <a:r>
              <a:rPr lang="en-MY" dirty="0" err="1"/>
              <a:t>Fasa</a:t>
            </a:r>
            <a:r>
              <a:rPr lang="en-MY" dirty="0"/>
              <a:t> 2 </a:t>
            </a:r>
            <a:r>
              <a:rPr lang="en-MY" dirty="0" err="1"/>
              <a:t>akan</a:t>
            </a:r>
            <a:r>
              <a:rPr lang="en-MY" dirty="0"/>
              <a:t> </a:t>
            </a:r>
            <a:r>
              <a:rPr lang="en-MY" dirty="0" err="1"/>
              <a:t>juga</a:t>
            </a:r>
            <a:r>
              <a:rPr lang="en-MY" dirty="0"/>
              <a:t> </a:t>
            </a:r>
            <a:r>
              <a:rPr lang="en-MY" dirty="0" err="1"/>
              <a:t>merangkumi</a:t>
            </a:r>
            <a:r>
              <a:rPr lang="en-MY" dirty="0"/>
              <a:t> </a:t>
            </a:r>
            <a:r>
              <a:rPr lang="en-MY" dirty="0" err="1"/>
              <a:t>fungsi-fungsi</a:t>
            </a:r>
            <a:r>
              <a:rPr lang="en-MY" dirty="0"/>
              <a:t> </a:t>
            </a:r>
            <a:r>
              <a:rPr lang="en-MY" dirty="0" err="1"/>
              <a:t>baru</a:t>
            </a:r>
            <a:r>
              <a:rPr lang="en-MY" dirty="0"/>
              <a:t> </a:t>
            </a:r>
            <a:r>
              <a:rPr lang="en-MY" dirty="0" err="1"/>
              <a:t>seperti</a:t>
            </a:r>
            <a:r>
              <a:rPr lang="en-MY" dirty="0"/>
              <a:t>:</a:t>
            </a:r>
          </a:p>
          <a:p>
            <a:pPr marL="228600" indent="-228600" algn="just">
              <a:buFont typeface="Wingdings" panose="05000000000000000000" pitchFamily="2" charset="2"/>
              <a:buChar char="§"/>
            </a:pPr>
            <a:r>
              <a:rPr lang="en-MY" dirty="0" err="1"/>
              <a:t>Keupayaan</a:t>
            </a:r>
            <a:r>
              <a:rPr lang="en-MY" dirty="0"/>
              <a:t> </a:t>
            </a:r>
            <a:r>
              <a:rPr lang="en-MY" dirty="0" err="1"/>
              <a:t>Capaian</a:t>
            </a:r>
            <a:r>
              <a:rPr lang="en-MY" dirty="0"/>
              <a:t> </a:t>
            </a:r>
            <a:r>
              <a:rPr lang="en-MY" dirty="0" err="1"/>
              <a:t>aplikasi</a:t>
            </a:r>
            <a:r>
              <a:rPr lang="en-MY" dirty="0"/>
              <a:t> </a:t>
            </a:r>
            <a:r>
              <a:rPr lang="en-MY" dirty="0" err="1"/>
              <a:t>MyMesyuarat</a:t>
            </a:r>
            <a:r>
              <a:rPr lang="en-MY" dirty="0"/>
              <a:t> </a:t>
            </a:r>
            <a:r>
              <a:rPr lang="en-MY" dirty="0" err="1"/>
              <a:t>melalui</a:t>
            </a:r>
            <a:r>
              <a:rPr lang="en-MY" dirty="0"/>
              <a:t> </a:t>
            </a:r>
            <a:r>
              <a:rPr lang="en-MY" dirty="0" err="1"/>
              <a:t>peranti</a:t>
            </a:r>
            <a:r>
              <a:rPr lang="en-MY" dirty="0"/>
              <a:t> </a:t>
            </a:r>
            <a:r>
              <a:rPr lang="en-MY" dirty="0" err="1"/>
              <a:t>mudah-alih</a:t>
            </a:r>
            <a:r>
              <a:rPr lang="en-MY" dirty="0"/>
              <a:t> </a:t>
            </a:r>
            <a:r>
              <a:rPr lang="en-MY" dirty="0" err="1"/>
              <a:t>seperti</a:t>
            </a:r>
            <a:r>
              <a:rPr lang="en-MY" dirty="0"/>
              <a:t> </a:t>
            </a:r>
            <a:r>
              <a:rPr lang="en-MY" dirty="0" err="1"/>
              <a:t>iPAD</a:t>
            </a:r>
            <a:r>
              <a:rPr lang="en-MY" dirty="0"/>
              <a:t>, Tablet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telefon</a:t>
            </a:r>
            <a:r>
              <a:rPr lang="en-MY" dirty="0"/>
              <a:t> </a:t>
            </a:r>
            <a:r>
              <a:rPr lang="en-MY" dirty="0" err="1"/>
              <a:t>pintar</a:t>
            </a:r>
            <a:r>
              <a:rPr lang="en-MY" dirty="0"/>
              <a:t> yang </a:t>
            </a:r>
            <a:r>
              <a:rPr lang="en-MY" dirty="0" err="1"/>
              <a:t>mengunakan</a:t>
            </a:r>
            <a:r>
              <a:rPr lang="en-MY" dirty="0"/>
              <a:t> </a:t>
            </a:r>
            <a:r>
              <a:rPr lang="en-MY" dirty="0" err="1"/>
              <a:t>sistem</a:t>
            </a:r>
            <a:r>
              <a:rPr lang="en-MY" dirty="0"/>
              <a:t> </a:t>
            </a:r>
            <a:r>
              <a:rPr lang="en-MY" dirty="0" err="1"/>
              <a:t>pengoperasian</a:t>
            </a:r>
            <a:r>
              <a:rPr lang="en-MY" dirty="0"/>
              <a:t> </a:t>
            </a:r>
            <a:r>
              <a:rPr lang="en-MY" dirty="0" err="1"/>
              <a:t>Andriod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iOS;</a:t>
            </a:r>
          </a:p>
          <a:p>
            <a:pPr marL="228600" indent="-228600" algn="just">
              <a:buFont typeface="Wingdings" panose="05000000000000000000" pitchFamily="2" charset="2"/>
              <a:buChar char="§"/>
            </a:pPr>
            <a:r>
              <a:rPr lang="en-MY" dirty="0" err="1" smtClean="0"/>
              <a:t>Fungsi-fungsi</a:t>
            </a:r>
            <a:r>
              <a:rPr lang="en-MY" dirty="0" smtClean="0"/>
              <a:t> </a:t>
            </a:r>
            <a:r>
              <a:rPr lang="en-MY" dirty="0" err="1"/>
              <a:t>baru</a:t>
            </a:r>
            <a:r>
              <a:rPr lang="en-MY" dirty="0"/>
              <a:t> yang </a:t>
            </a:r>
            <a:r>
              <a:rPr lang="en-MY" dirty="0" err="1"/>
              <a:t>dicadangkan</a:t>
            </a:r>
            <a:r>
              <a:rPr lang="en-MY" dirty="0"/>
              <a:t> </a:t>
            </a:r>
            <a:r>
              <a:rPr lang="en-MY" dirty="0" err="1"/>
              <a:t>oleh</a:t>
            </a:r>
            <a:r>
              <a:rPr lang="en-MY" dirty="0"/>
              <a:t> </a:t>
            </a:r>
            <a:r>
              <a:rPr lang="en-MY" dirty="0" err="1"/>
              <a:t>peserta-peserta</a:t>
            </a:r>
            <a:r>
              <a:rPr lang="en-MY" dirty="0"/>
              <a:t> </a:t>
            </a:r>
            <a:r>
              <a:rPr lang="en-MY" dirty="0" err="1"/>
              <a:t>bengkel</a:t>
            </a:r>
            <a:r>
              <a:rPr lang="en-MY" dirty="0"/>
              <a:t> Pre-Implementation. </a:t>
            </a:r>
            <a:r>
              <a:rPr lang="en-MY" dirty="0" err="1"/>
              <a:t>Cadangan-cadangan</a:t>
            </a:r>
            <a:r>
              <a:rPr lang="en-MY" dirty="0"/>
              <a:t> </a:t>
            </a:r>
            <a:r>
              <a:rPr lang="en-MY" dirty="0" err="1"/>
              <a:t>akan</a:t>
            </a:r>
            <a:r>
              <a:rPr lang="en-MY" dirty="0"/>
              <a:t> </a:t>
            </a:r>
            <a:r>
              <a:rPr lang="en-MY" dirty="0" err="1"/>
              <a:t>diperbincangkan</a:t>
            </a:r>
            <a:r>
              <a:rPr lang="en-MY" dirty="0"/>
              <a:t> di </a:t>
            </a:r>
            <a:r>
              <a:rPr lang="en-MY" dirty="0" err="1"/>
              <a:t>dalam</a:t>
            </a:r>
            <a:r>
              <a:rPr lang="en-MY" dirty="0"/>
              <a:t> </a:t>
            </a:r>
            <a:r>
              <a:rPr lang="en-MY" dirty="0" err="1"/>
              <a:t>mesyuarat</a:t>
            </a:r>
            <a:r>
              <a:rPr lang="en-MY" dirty="0"/>
              <a:t> </a:t>
            </a:r>
            <a:r>
              <a:rPr lang="en-MY" dirty="0" err="1"/>
              <a:t>teknikal</a:t>
            </a:r>
            <a:r>
              <a:rPr lang="en-MY" dirty="0"/>
              <a:t> </a:t>
            </a:r>
            <a:r>
              <a:rPr lang="en-MY" dirty="0" err="1"/>
              <a:t>projek</a:t>
            </a:r>
            <a:r>
              <a:rPr lang="en-MY" dirty="0"/>
              <a:t> </a:t>
            </a:r>
            <a:r>
              <a:rPr lang="en-MY" dirty="0" err="1"/>
              <a:t>untuk</a:t>
            </a:r>
            <a:r>
              <a:rPr lang="en-MY" dirty="0"/>
              <a:t> </a:t>
            </a:r>
            <a:r>
              <a:rPr lang="en-MY" dirty="0" err="1"/>
              <a:t>penerapan</a:t>
            </a:r>
            <a:r>
              <a:rPr lang="en-MY" dirty="0"/>
              <a:t> </a:t>
            </a:r>
            <a:r>
              <a:rPr lang="en-MY" dirty="0" err="1"/>
              <a:t>ke</a:t>
            </a:r>
            <a:r>
              <a:rPr lang="en-MY" dirty="0"/>
              <a:t> </a:t>
            </a:r>
            <a:r>
              <a:rPr lang="en-MY" dirty="0" err="1"/>
              <a:t>dalam</a:t>
            </a:r>
            <a:r>
              <a:rPr lang="en-MY" dirty="0"/>
              <a:t> </a:t>
            </a:r>
            <a:r>
              <a:rPr lang="en-MY" dirty="0" err="1"/>
              <a:t>aplikasi</a:t>
            </a:r>
            <a:r>
              <a:rPr lang="en-MY" dirty="0"/>
              <a:t> </a:t>
            </a:r>
            <a:r>
              <a:rPr lang="en-MY" dirty="0" err="1"/>
              <a:t>MyMesyuarat</a:t>
            </a:r>
            <a:r>
              <a:rPr lang="en-MY" dirty="0"/>
              <a:t> </a:t>
            </a:r>
            <a:r>
              <a:rPr lang="en-MY" dirty="0" err="1"/>
              <a:t>Fasa</a:t>
            </a:r>
            <a:r>
              <a:rPr lang="en-MY" dirty="0"/>
              <a:t> 2.</a:t>
            </a:r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61F4E-5685-4EFA-A97D-61FE58318868}" type="slidenum">
              <a:rPr lang="en-MY" smtClean="0"/>
              <a:t>12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487387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61F4E-5685-4EFA-A97D-61FE58318868}" type="slidenum">
              <a:rPr lang="en-MY" smtClean="0"/>
              <a:t>13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487387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9425" y="4925407"/>
            <a:ext cx="6140450" cy="4029879"/>
          </a:xfrm>
        </p:spPr>
        <p:txBody>
          <a:bodyPr/>
          <a:lstStyle/>
          <a:p>
            <a:pPr algn="just"/>
            <a:r>
              <a:rPr lang="en-MY" dirty="0" err="1"/>
              <a:t>YBhg</a:t>
            </a:r>
            <a:r>
              <a:rPr lang="en-MY" dirty="0"/>
              <a:t>. </a:t>
            </a:r>
            <a:r>
              <a:rPr lang="en-MY" dirty="0" err="1"/>
              <a:t>Dato</a:t>
            </a:r>
            <a:r>
              <a:rPr lang="en-MY" dirty="0"/>
              <a:t>’, Tuan-</a:t>
            </a:r>
            <a:r>
              <a:rPr lang="en-MY" dirty="0" err="1"/>
              <a:t>tuan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Puan-puan</a:t>
            </a:r>
            <a:r>
              <a:rPr lang="en-MY" dirty="0"/>
              <a:t> yang </a:t>
            </a:r>
            <a:r>
              <a:rPr lang="en-MY" dirty="0" err="1"/>
              <a:t>dihormati</a:t>
            </a:r>
            <a:r>
              <a:rPr lang="en-MY" dirty="0"/>
              <a:t> </a:t>
            </a:r>
            <a:r>
              <a:rPr lang="en-MY" dirty="0" err="1"/>
              <a:t>sekalian</a:t>
            </a:r>
            <a:r>
              <a:rPr lang="en-MY" dirty="0"/>
              <a:t>;</a:t>
            </a:r>
          </a:p>
          <a:p>
            <a:pPr algn="just"/>
            <a:endParaRPr lang="en-MY" dirty="0"/>
          </a:p>
          <a:p>
            <a:pPr algn="just"/>
            <a:r>
              <a:rPr lang="en-MY" dirty="0" err="1"/>
              <a:t>Latihan</a:t>
            </a:r>
            <a:r>
              <a:rPr lang="en-MY" dirty="0"/>
              <a:t> yang </a:t>
            </a:r>
            <a:r>
              <a:rPr lang="en-MY" dirty="0" err="1"/>
              <a:t>dirancang</a:t>
            </a:r>
            <a:r>
              <a:rPr lang="en-MY" dirty="0"/>
              <a:t> </a:t>
            </a:r>
            <a:r>
              <a:rPr lang="en-MY" dirty="0" err="1"/>
              <a:t>bagi</a:t>
            </a:r>
            <a:r>
              <a:rPr lang="en-MY" dirty="0"/>
              <a:t> </a:t>
            </a:r>
            <a:r>
              <a:rPr lang="en-MY" dirty="0" err="1"/>
              <a:t>Projek</a:t>
            </a:r>
            <a:r>
              <a:rPr lang="en-MY" dirty="0"/>
              <a:t> </a:t>
            </a:r>
            <a:r>
              <a:rPr lang="en-MY" dirty="0" err="1"/>
              <a:t>MyMesyuarat</a:t>
            </a:r>
            <a:r>
              <a:rPr lang="en-MY" dirty="0"/>
              <a:t> </a:t>
            </a:r>
            <a:r>
              <a:rPr lang="en-MY" dirty="0" err="1"/>
              <a:t>Fasa</a:t>
            </a:r>
            <a:r>
              <a:rPr lang="en-MY" dirty="0"/>
              <a:t> 2 </a:t>
            </a:r>
            <a:r>
              <a:rPr lang="en-MY" dirty="0" err="1"/>
              <a:t>ini</a:t>
            </a:r>
            <a:r>
              <a:rPr lang="en-MY" dirty="0"/>
              <a:t> </a:t>
            </a:r>
            <a:r>
              <a:rPr lang="en-MY" dirty="0" err="1"/>
              <a:t>adalah</a:t>
            </a:r>
            <a:r>
              <a:rPr lang="en-MY" dirty="0"/>
              <a:t> </a:t>
            </a:r>
            <a:r>
              <a:rPr lang="en-MY" dirty="0" err="1"/>
              <a:t>merangkumi</a:t>
            </a:r>
            <a:r>
              <a:rPr lang="en-MY" dirty="0"/>
              <a:t> </a:t>
            </a:r>
            <a:r>
              <a:rPr lang="en-MY" dirty="0" err="1"/>
              <a:t>latihan</a:t>
            </a:r>
            <a:r>
              <a:rPr lang="en-MY" dirty="0"/>
              <a:t> </a:t>
            </a:r>
            <a:r>
              <a:rPr lang="en-MY" dirty="0" err="1"/>
              <a:t>teknikal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latihan</a:t>
            </a:r>
            <a:r>
              <a:rPr lang="en-MY" dirty="0"/>
              <a:t> </a:t>
            </a:r>
            <a:r>
              <a:rPr lang="en-MY" dirty="0" err="1" smtClean="0"/>
              <a:t>pengguna</a:t>
            </a:r>
            <a:r>
              <a:rPr lang="en-MY" dirty="0"/>
              <a:t>. </a:t>
            </a:r>
          </a:p>
          <a:p>
            <a:pPr algn="just"/>
            <a:endParaRPr lang="en-MY" dirty="0"/>
          </a:p>
          <a:p>
            <a:pPr algn="just"/>
            <a:r>
              <a:rPr lang="en-MY" dirty="0" err="1"/>
              <a:t>Pendekatan</a:t>
            </a:r>
            <a:r>
              <a:rPr lang="en-MY" dirty="0"/>
              <a:t> </a:t>
            </a:r>
            <a:r>
              <a:rPr lang="en-MY" dirty="0" err="1"/>
              <a:t>latihan</a:t>
            </a:r>
            <a:r>
              <a:rPr lang="en-MY" dirty="0"/>
              <a:t> </a:t>
            </a:r>
            <a:r>
              <a:rPr lang="en-MY" dirty="0" err="1"/>
              <a:t>adalah</a:t>
            </a:r>
            <a:r>
              <a:rPr lang="en-MY" dirty="0"/>
              <a:t> </a:t>
            </a:r>
            <a:r>
              <a:rPr lang="en-MY" dirty="0" err="1"/>
              <a:t>berdasarkan</a:t>
            </a:r>
            <a:r>
              <a:rPr lang="en-MY" dirty="0"/>
              <a:t> </a:t>
            </a:r>
            <a:r>
              <a:rPr lang="en-MY" dirty="0" err="1"/>
              <a:t>latihan</a:t>
            </a:r>
            <a:r>
              <a:rPr lang="en-MY" dirty="0"/>
              <a:t> </a:t>
            </a:r>
            <a:r>
              <a:rPr lang="en-MY" dirty="0" err="1"/>
              <a:t>dalam</a:t>
            </a:r>
            <a:r>
              <a:rPr lang="en-MY" dirty="0"/>
              <a:t> </a:t>
            </a:r>
            <a:r>
              <a:rPr lang="en-MY" dirty="0" err="1"/>
              <a:t>kelas</a:t>
            </a:r>
            <a:r>
              <a:rPr lang="en-MY" dirty="0"/>
              <a:t> </a:t>
            </a:r>
            <a:r>
              <a:rPr lang="en-MY" dirty="0" err="1"/>
              <a:t>serta</a:t>
            </a:r>
            <a:r>
              <a:rPr lang="en-MY" dirty="0"/>
              <a:t> </a:t>
            </a:r>
            <a:r>
              <a:rPr lang="en-MY" dirty="0" err="1"/>
              <a:t>berkonsepkan</a:t>
            </a:r>
            <a:r>
              <a:rPr lang="en-MY" dirty="0"/>
              <a:t> </a:t>
            </a:r>
            <a:r>
              <a:rPr lang="en-MY" i="1" dirty="0"/>
              <a:t>Train-the-Trainer</a:t>
            </a:r>
            <a:r>
              <a:rPr lang="en-MY" dirty="0"/>
              <a:t>. </a:t>
            </a:r>
            <a:r>
              <a:rPr lang="en-MY" dirty="0" err="1"/>
              <a:t>Latihan</a:t>
            </a:r>
            <a:r>
              <a:rPr lang="en-MY" dirty="0"/>
              <a:t> </a:t>
            </a:r>
            <a:r>
              <a:rPr lang="en-MY" dirty="0" err="1"/>
              <a:t>akan</a:t>
            </a:r>
            <a:r>
              <a:rPr lang="en-MY" dirty="0"/>
              <a:t> </a:t>
            </a:r>
            <a:r>
              <a:rPr lang="en-MY" dirty="0" err="1"/>
              <a:t>dijalankan</a:t>
            </a:r>
            <a:r>
              <a:rPr lang="en-MY" dirty="0"/>
              <a:t> </a:t>
            </a:r>
            <a:r>
              <a:rPr lang="en-MY" dirty="0" err="1"/>
              <a:t>untuk</a:t>
            </a:r>
            <a:r>
              <a:rPr lang="en-MY" dirty="0"/>
              <a:t> </a:t>
            </a:r>
            <a:r>
              <a:rPr lang="en-MY" dirty="0" err="1" smtClean="0"/>
              <a:t>pengguna</a:t>
            </a:r>
            <a:r>
              <a:rPr lang="en-MY" dirty="0" smtClean="0"/>
              <a:t> </a:t>
            </a:r>
            <a:r>
              <a:rPr lang="en-MY" dirty="0"/>
              <a:t>yang </a:t>
            </a:r>
            <a:r>
              <a:rPr lang="en-MY" dirty="0" err="1"/>
              <a:t>dikenal-pasti</a:t>
            </a:r>
            <a:r>
              <a:rPr lang="en-MY" dirty="0"/>
              <a:t> </a:t>
            </a:r>
            <a:r>
              <a:rPr lang="en-MY" dirty="0" err="1" smtClean="0"/>
              <a:t>sebagai</a:t>
            </a:r>
            <a:r>
              <a:rPr lang="en-MY" dirty="0" smtClean="0"/>
              <a:t> </a:t>
            </a:r>
            <a:r>
              <a:rPr lang="en-MY" dirty="0" err="1" smtClean="0"/>
              <a:t>pelatih</a:t>
            </a:r>
            <a:r>
              <a:rPr lang="en-MY" dirty="0" smtClean="0"/>
              <a:t> </a:t>
            </a:r>
            <a:r>
              <a:rPr lang="en-MY" dirty="0" err="1" smtClean="0"/>
              <a:t>oleh</a:t>
            </a:r>
            <a:r>
              <a:rPr lang="en-MY" dirty="0" smtClean="0"/>
              <a:t> </a:t>
            </a:r>
            <a:r>
              <a:rPr lang="en-MY" dirty="0" err="1" smtClean="0"/>
              <a:t>agensi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/>
              <a:t>peserta-peserta</a:t>
            </a:r>
            <a:r>
              <a:rPr lang="en-MY" dirty="0"/>
              <a:t> </a:t>
            </a:r>
            <a:r>
              <a:rPr lang="en-MY" dirty="0" err="1"/>
              <a:t>ini</a:t>
            </a:r>
            <a:r>
              <a:rPr lang="en-MY" dirty="0"/>
              <a:t> </a:t>
            </a:r>
            <a:r>
              <a:rPr lang="en-MY" dirty="0" err="1"/>
              <a:t>seterusnya</a:t>
            </a:r>
            <a:r>
              <a:rPr lang="en-MY" dirty="0"/>
              <a:t> </a:t>
            </a:r>
            <a:r>
              <a:rPr lang="en-MY" dirty="0" err="1" smtClean="0"/>
              <a:t>diharap</a:t>
            </a:r>
            <a:r>
              <a:rPr lang="en-MY" dirty="0" smtClean="0"/>
              <a:t> </a:t>
            </a:r>
            <a:r>
              <a:rPr lang="en-MY" dirty="0" err="1" smtClean="0"/>
              <a:t>dapat</a:t>
            </a:r>
            <a:r>
              <a:rPr lang="en-MY" dirty="0" smtClean="0"/>
              <a:t> </a:t>
            </a:r>
            <a:r>
              <a:rPr lang="en-MY" dirty="0" err="1" smtClean="0"/>
              <a:t>melaksanakan</a:t>
            </a:r>
            <a:r>
              <a:rPr lang="en-MY" dirty="0" smtClean="0"/>
              <a:t> </a:t>
            </a:r>
            <a:r>
              <a:rPr lang="en-MY" dirty="0" err="1"/>
              <a:t>latihan</a:t>
            </a:r>
            <a:r>
              <a:rPr lang="en-MY" dirty="0"/>
              <a:t> </a:t>
            </a:r>
            <a:r>
              <a:rPr lang="en-MY" dirty="0" err="1"/>
              <a:t>dalaman</a:t>
            </a:r>
            <a:r>
              <a:rPr lang="en-MY" dirty="0"/>
              <a:t> </a:t>
            </a:r>
            <a:r>
              <a:rPr lang="en-MY" dirty="0" smtClean="0"/>
              <a:t>di </a:t>
            </a:r>
            <a:r>
              <a:rPr lang="en-MY" dirty="0" err="1" smtClean="0"/>
              <a:t>agensi</a:t>
            </a:r>
            <a:r>
              <a:rPr lang="en-MY" dirty="0" smtClean="0"/>
              <a:t> </a:t>
            </a:r>
            <a:r>
              <a:rPr lang="en-MY" dirty="0" err="1" smtClean="0"/>
              <a:t>untuk</a:t>
            </a:r>
            <a:r>
              <a:rPr lang="en-MY" dirty="0" smtClean="0"/>
              <a:t> </a:t>
            </a:r>
            <a:r>
              <a:rPr lang="en-MY" dirty="0" err="1" smtClean="0"/>
              <a:t>memperluaskan</a:t>
            </a:r>
            <a:r>
              <a:rPr lang="en-MY" dirty="0" smtClean="0"/>
              <a:t> </a:t>
            </a:r>
            <a:r>
              <a:rPr lang="en-MY" dirty="0" err="1" smtClean="0"/>
              <a:t>penggunaannya</a:t>
            </a:r>
            <a:r>
              <a:rPr lang="en-MY" dirty="0" smtClean="0"/>
              <a:t> di </a:t>
            </a:r>
            <a:r>
              <a:rPr lang="en-MY" dirty="0" err="1" smtClean="0"/>
              <a:t>peringkat</a:t>
            </a:r>
            <a:r>
              <a:rPr lang="en-MY" dirty="0" smtClean="0"/>
              <a:t> </a:t>
            </a:r>
            <a:r>
              <a:rPr lang="en-MY" dirty="0" err="1" smtClean="0"/>
              <a:t>agensi</a:t>
            </a:r>
            <a:r>
              <a:rPr lang="en-MY" dirty="0" smtClean="0"/>
              <a:t> </a:t>
            </a:r>
            <a:r>
              <a:rPr lang="en-MY" dirty="0" err="1" smtClean="0"/>
              <a:t>sendiri</a:t>
            </a:r>
            <a:r>
              <a:rPr lang="en-MY" dirty="0" smtClean="0"/>
              <a:t>. </a:t>
            </a:r>
            <a:endParaRPr lang="en-MY" dirty="0"/>
          </a:p>
          <a:p>
            <a:pPr algn="just"/>
            <a:endParaRPr lang="en-MY" dirty="0"/>
          </a:p>
          <a:p>
            <a:pPr algn="just"/>
            <a:r>
              <a:rPr lang="en-MY" dirty="0" err="1"/>
              <a:t>Jenis-jenis</a:t>
            </a:r>
            <a:r>
              <a:rPr lang="en-MY" dirty="0"/>
              <a:t> </a:t>
            </a:r>
            <a:r>
              <a:rPr lang="en-MY" dirty="0" err="1"/>
              <a:t>latihan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bilangan</a:t>
            </a:r>
            <a:r>
              <a:rPr lang="en-MY" dirty="0"/>
              <a:t> </a:t>
            </a:r>
            <a:r>
              <a:rPr lang="en-MY" dirty="0" err="1"/>
              <a:t>peserta</a:t>
            </a:r>
            <a:r>
              <a:rPr lang="en-MY" dirty="0"/>
              <a:t> </a:t>
            </a:r>
            <a:r>
              <a:rPr lang="en-MY" dirty="0" err="1"/>
              <a:t>bagi</a:t>
            </a:r>
            <a:r>
              <a:rPr lang="en-MY" dirty="0"/>
              <a:t> </a:t>
            </a:r>
            <a:r>
              <a:rPr lang="en-MY" dirty="0" err="1"/>
              <a:t>setiap</a:t>
            </a:r>
            <a:r>
              <a:rPr lang="en-MY" dirty="0"/>
              <a:t> </a:t>
            </a:r>
            <a:r>
              <a:rPr lang="en-MY" dirty="0" err="1"/>
              <a:t>latihan</a:t>
            </a:r>
            <a:r>
              <a:rPr lang="en-MY" dirty="0"/>
              <a:t> </a:t>
            </a:r>
            <a:r>
              <a:rPr lang="en-MY" dirty="0" err="1"/>
              <a:t>dinyatakan</a:t>
            </a:r>
            <a:r>
              <a:rPr lang="en-MY" dirty="0"/>
              <a:t> di </a:t>
            </a:r>
            <a:r>
              <a:rPr lang="en-MY" dirty="0" err="1"/>
              <a:t>dalam</a:t>
            </a:r>
            <a:r>
              <a:rPr lang="en-MY" dirty="0"/>
              <a:t> </a:t>
            </a:r>
            <a:r>
              <a:rPr lang="en-MY" dirty="0" err="1"/>
              <a:t>dua</a:t>
            </a:r>
            <a:r>
              <a:rPr lang="en-MY" dirty="0"/>
              <a:t> </a:t>
            </a:r>
            <a:r>
              <a:rPr lang="en-MY" dirty="0" err="1"/>
              <a:t>slaid</a:t>
            </a:r>
            <a:r>
              <a:rPr lang="en-MY" dirty="0"/>
              <a:t> yang </a:t>
            </a:r>
            <a:r>
              <a:rPr lang="en-MY" dirty="0" err="1"/>
              <a:t>berikutnya</a:t>
            </a:r>
            <a:r>
              <a:rPr lang="en-MY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61F4E-5685-4EFA-A97D-61FE58318868}" type="slidenum">
              <a:rPr lang="en-MY" smtClean="0"/>
              <a:t>14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898593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9425" y="4925407"/>
            <a:ext cx="6140450" cy="4029879"/>
          </a:xfrm>
        </p:spPr>
        <p:txBody>
          <a:bodyPr/>
          <a:lstStyle/>
          <a:p>
            <a:pPr algn="just"/>
            <a:r>
              <a:rPr lang="en-MY" dirty="0" err="1" smtClean="0"/>
              <a:t>Latihan</a:t>
            </a:r>
            <a:r>
              <a:rPr lang="en-MY" dirty="0" smtClean="0"/>
              <a:t> </a:t>
            </a:r>
            <a:r>
              <a:rPr lang="en-MY" dirty="0" err="1" smtClean="0"/>
              <a:t>penguna</a:t>
            </a:r>
            <a:r>
              <a:rPr lang="en-MY" dirty="0" smtClean="0"/>
              <a:t>  </a:t>
            </a:r>
            <a:r>
              <a:rPr lang="en-MY" dirty="0" err="1" smtClean="0"/>
              <a:t>adalah</a:t>
            </a:r>
            <a:r>
              <a:rPr lang="en-MY" dirty="0" smtClean="0"/>
              <a:t> </a:t>
            </a:r>
            <a:r>
              <a:rPr lang="en-MY" dirty="0" err="1" smtClean="0"/>
              <a:t>terdiri</a:t>
            </a:r>
            <a:r>
              <a:rPr lang="en-MY" dirty="0" smtClean="0"/>
              <a:t> </a:t>
            </a:r>
            <a:r>
              <a:rPr lang="en-MY" dirty="0" err="1" smtClean="0"/>
              <a:t>dari</a:t>
            </a:r>
            <a:r>
              <a:rPr lang="en-MY" dirty="0" smtClean="0"/>
              <a:t> </a:t>
            </a:r>
            <a:r>
              <a:rPr lang="en-MY" dirty="0" err="1"/>
              <a:t>tiga</a:t>
            </a:r>
            <a:r>
              <a:rPr lang="en-MY" dirty="0"/>
              <a:t> (3) </a:t>
            </a:r>
            <a:r>
              <a:rPr lang="en-MY" dirty="0" err="1"/>
              <a:t>jenis</a:t>
            </a:r>
            <a:r>
              <a:rPr lang="en-MY" dirty="0"/>
              <a:t> </a:t>
            </a:r>
            <a:r>
              <a:rPr lang="en-MY" dirty="0" err="1"/>
              <a:t>latihan</a:t>
            </a:r>
            <a:r>
              <a:rPr lang="en-MY" dirty="0"/>
              <a:t> </a:t>
            </a:r>
            <a:r>
              <a:rPr lang="en-MY" dirty="0" err="1" smtClean="0"/>
              <a:t>merangkumi</a:t>
            </a:r>
            <a:r>
              <a:rPr lang="en-MY" dirty="0" smtClean="0"/>
              <a:t> </a:t>
            </a:r>
            <a:r>
              <a:rPr lang="en-MY" dirty="0"/>
              <a:t>3,800 </a:t>
            </a:r>
            <a:r>
              <a:rPr lang="en-MY" dirty="0" err="1"/>
              <a:t>peserta</a:t>
            </a:r>
            <a:r>
              <a:rPr lang="en-MY" dirty="0"/>
              <a:t> </a:t>
            </a:r>
            <a:r>
              <a:rPr lang="en-MY" dirty="0" smtClean="0"/>
              <a:t>yang </a:t>
            </a:r>
            <a:r>
              <a:rPr lang="en-MY" dirty="0" err="1" smtClean="0"/>
              <a:t>akan</a:t>
            </a:r>
            <a:r>
              <a:rPr lang="en-MY" dirty="0" smtClean="0"/>
              <a:t> </a:t>
            </a:r>
            <a:r>
              <a:rPr lang="en-MY" dirty="0" err="1" smtClean="0"/>
              <a:t>dijalankan</a:t>
            </a:r>
            <a:r>
              <a:rPr lang="en-MY" dirty="0" smtClean="0"/>
              <a:t> </a:t>
            </a:r>
            <a:r>
              <a:rPr lang="en-MY" dirty="0" err="1" smtClean="0"/>
              <a:t>dalam</a:t>
            </a:r>
            <a:r>
              <a:rPr lang="en-MY" dirty="0" smtClean="0"/>
              <a:t> 190 </a:t>
            </a:r>
            <a:r>
              <a:rPr lang="en-MY" dirty="0" err="1"/>
              <a:t>sesi</a:t>
            </a:r>
            <a:r>
              <a:rPr lang="en-MY" dirty="0"/>
              <a:t>.</a:t>
            </a:r>
          </a:p>
          <a:p>
            <a:pPr algn="just"/>
            <a:endParaRPr lang="en-MY" dirty="0"/>
          </a:p>
          <a:p>
            <a:pPr algn="just"/>
            <a:r>
              <a:rPr lang="en-MY" dirty="0" err="1"/>
              <a:t>Latihan-latihan</a:t>
            </a:r>
            <a:r>
              <a:rPr lang="en-MY" dirty="0"/>
              <a:t> </a:t>
            </a:r>
            <a:r>
              <a:rPr lang="en-MY" dirty="0" err="1"/>
              <a:t>teknikal</a:t>
            </a:r>
            <a:r>
              <a:rPr lang="en-MY" dirty="0"/>
              <a:t> </a:t>
            </a:r>
            <a:r>
              <a:rPr lang="en-MY" dirty="0" err="1"/>
              <a:t>adalah</a:t>
            </a:r>
            <a:r>
              <a:rPr lang="en-MY" dirty="0"/>
              <a:t> </a:t>
            </a:r>
            <a:r>
              <a:rPr lang="en-MY" dirty="0" err="1"/>
              <a:t>seperti</a:t>
            </a:r>
            <a:r>
              <a:rPr lang="en-MY" dirty="0"/>
              <a:t> </a:t>
            </a:r>
            <a:r>
              <a:rPr lang="en-MY" dirty="0" err="1"/>
              <a:t>berikut</a:t>
            </a:r>
            <a:r>
              <a:rPr lang="en-MY" dirty="0"/>
              <a:t>:</a:t>
            </a:r>
          </a:p>
          <a:p>
            <a:pPr marL="228600" indent="-228600" algn="just">
              <a:buFont typeface="+mj-lt"/>
              <a:buAutoNum type="arabicParenR"/>
            </a:pPr>
            <a:r>
              <a:rPr lang="en-MY" dirty="0" err="1"/>
              <a:t>Latian</a:t>
            </a:r>
            <a:r>
              <a:rPr lang="en-MY" dirty="0"/>
              <a:t> </a:t>
            </a:r>
            <a:r>
              <a:rPr lang="en-MY" dirty="0" err="1" smtClean="0"/>
              <a:t>Pengguna</a:t>
            </a:r>
            <a:r>
              <a:rPr lang="en-MY" dirty="0" smtClean="0"/>
              <a:t> </a:t>
            </a:r>
            <a:r>
              <a:rPr lang="en-MY" dirty="0" err="1" smtClean="0"/>
              <a:t>kepada</a:t>
            </a:r>
            <a:r>
              <a:rPr lang="en-MY" dirty="0" smtClean="0"/>
              <a:t> Super </a:t>
            </a:r>
            <a:r>
              <a:rPr lang="en-MY" dirty="0"/>
              <a:t>Administrator;</a:t>
            </a:r>
          </a:p>
          <a:p>
            <a:pPr marL="228600" indent="-228600" algn="just">
              <a:buFont typeface="+mj-lt"/>
              <a:buAutoNum type="arabicParenR"/>
            </a:pPr>
            <a:r>
              <a:rPr lang="en-MY" dirty="0" err="1"/>
              <a:t>Latian</a:t>
            </a:r>
            <a:r>
              <a:rPr lang="en-MY" dirty="0"/>
              <a:t> </a:t>
            </a:r>
            <a:r>
              <a:rPr lang="en-MY" dirty="0" err="1" smtClean="0"/>
              <a:t>Pengguna</a:t>
            </a:r>
            <a:r>
              <a:rPr lang="en-MY" dirty="0" smtClean="0"/>
              <a:t> </a:t>
            </a:r>
            <a:r>
              <a:rPr lang="en-MY" dirty="0" err="1" smtClean="0"/>
              <a:t>kepada</a:t>
            </a:r>
            <a:r>
              <a:rPr lang="en-MY" dirty="0" smtClean="0"/>
              <a:t> </a:t>
            </a:r>
            <a:r>
              <a:rPr lang="en-MY" dirty="0" err="1" smtClean="0"/>
              <a:t>Urusetia</a:t>
            </a:r>
            <a:r>
              <a:rPr lang="en-MY" dirty="0"/>
              <a:t>; </a:t>
            </a:r>
            <a:r>
              <a:rPr lang="en-MY" dirty="0" err="1"/>
              <a:t>dan</a:t>
            </a:r>
            <a:endParaRPr lang="en-MY" dirty="0"/>
          </a:p>
          <a:p>
            <a:pPr marL="228600" indent="-228600" algn="just">
              <a:buFont typeface="+mj-lt"/>
              <a:buAutoNum type="arabicParenR"/>
            </a:pPr>
            <a:r>
              <a:rPr lang="en-MY" dirty="0" err="1"/>
              <a:t>Latian</a:t>
            </a:r>
            <a:r>
              <a:rPr lang="en-MY" dirty="0"/>
              <a:t> </a:t>
            </a:r>
            <a:r>
              <a:rPr lang="en-MY" dirty="0" err="1" smtClean="0"/>
              <a:t>Pengguna</a:t>
            </a:r>
            <a:r>
              <a:rPr lang="en-MY" dirty="0" smtClean="0"/>
              <a:t> </a:t>
            </a:r>
            <a:r>
              <a:rPr lang="en-MY" dirty="0" err="1" smtClean="0"/>
              <a:t>kepada</a:t>
            </a:r>
            <a:r>
              <a:rPr lang="en-MY" dirty="0" smtClean="0"/>
              <a:t> </a:t>
            </a:r>
            <a:r>
              <a:rPr lang="en-MY" dirty="0" err="1" smtClean="0"/>
              <a:t>Ahli</a:t>
            </a:r>
            <a:r>
              <a:rPr lang="en-MY" dirty="0" smtClean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Pengerusi</a:t>
            </a:r>
            <a:endParaRPr lang="en-MY" dirty="0"/>
          </a:p>
          <a:p>
            <a:pPr marL="228600" indent="-228600" algn="just">
              <a:buFont typeface="+mj-lt"/>
              <a:buAutoNum type="arabicParenR"/>
            </a:pPr>
            <a:endParaRPr lang="en-MY" dirty="0"/>
          </a:p>
          <a:p>
            <a:pPr algn="just"/>
            <a:r>
              <a:rPr lang="en-MY" dirty="0" err="1"/>
              <a:t>Latihan</a:t>
            </a:r>
            <a:r>
              <a:rPr lang="en-MY" dirty="0"/>
              <a:t> </a:t>
            </a:r>
            <a:r>
              <a:rPr lang="en-MY" dirty="0" err="1" smtClean="0"/>
              <a:t>pengguna</a:t>
            </a:r>
            <a:r>
              <a:rPr lang="en-MY" dirty="0" smtClean="0"/>
              <a:t> </a:t>
            </a:r>
            <a:r>
              <a:rPr lang="en-MY" dirty="0" err="1"/>
              <a:t>akan</a:t>
            </a:r>
            <a:r>
              <a:rPr lang="en-MY" dirty="0"/>
              <a:t> </a:t>
            </a:r>
            <a:r>
              <a:rPr lang="en-MY" dirty="0" err="1"/>
              <a:t>dijalankan</a:t>
            </a:r>
            <a:r>
              <a:rPr lang="en-MY" dirty="0"/>
              <a:t> </a:t>
            </a:r>
            <a:r>
              <a:rPr lang="en-MY" dirty="0" err="1"/>
              <a:t>sebelum</a:t>
            </a:r>
            <a:r>
              <a:rPr lang="en-MY" dirty="0"/>
              <a:t> </a:t>
            </a:r>
            <a:r>
              <a:rPr lang="en-MY" dirty="0" err="1"/>
              <a:t>aktiviti</a:t>
            </a:r>
            <a:r>
              <a:rPr lang="en-MY" dirty="0"/>
              <a:t> </a:t>
            </a:r>
            <a:r>
              <a:rPr lang="en-MY" dirty="0" err="1"/>
              <a:t>pemasangan</a:t>
            </a:r>
            <a:r>
              <a:rPr lang="en-MY" dirty="0"/>
              <a:t> </a:t>
            </a:r>
            <a:r>
              <a:rPr lang="en-MY" dirty="0" err="1" smtClean="0"/>
              <a:t>atau</a:t>
            </a:r>
            <a:r>
              <a:rPr lang="en-MY" dirty="0" smtClean="0"/>
              <a:t> pun </a:t>
            </a:r>
            <a:r>
              <a:rPr lang="en-MY" i="1" dirty="0"/>
              <a:t>deployment</a:t>
            </a:r>
            <a:r>
              <a:rPr lang="en-MY" dirty="0"/>
              <a:t> </a:t>
            </a:r>
            <a:r>
              <a:rPr lang="en-MY" dirty="0" err="1"/>
              <a:t>MyMesyuarat</a:t>
            </a:r>
            <a:r>
              <a:rPr lang="en-MY" dirty="0"/>
              <a:t> </a:t>
            </a:r>
            <a:r>
              <a:rPr lang="en-MY" dirty="0" err="1"/>
              <a:t>Fasa</a:t>
            </a:r>
            <a:r>
              <a:rPr lang="en-MY" dirty="0"/>
              <a:t> 2 </a:t>
            </a:r>
            <a:r>
              <a:rPr lang="en-MY" dirty="0" err="1"/>
              <a:t>ke</a:t>
            </a:r>
            <a:r>
              <a:rPr lang="en-MY" dirty="0"/>
              <a:t> </a:t>
            </a:r>
            <a:r>
              <a:rPr lang="en-MY" dirty="0" err="1" smtClean="0"/>
              <a:t>agensi</a:t>
            </a:r>
            <a:r>
              <a:rPr lang="en-MY" dirty="0" smtClean="0"/>
              <a:t>.</a:t>
            </a:r>
            <a:endParaRPr lang="en-MY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61F4E-5685-4EFA-A97D-61FE58318868}" type="slidenum">
              <a:rPr lang="en-MY" smtClean="0"/>
              <a:t>15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005460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9425" y="4925407"/>
            <a:ext cx="6140450" cy="4029879"/>
          </a:xfrm>
        </p:spPr>
        <p:txBody>
          <a:bodyPr/>
          <a:lstStyle/>
          <a:p>
            <a:pPr algn="just"/>
            <a:r>
              <a:rPr lang="en-MY" dirty="0" err="1"/>
              <a:t>Bagi</a:t>
            </a:r>
            <a:r>
              <a:rPr lang="en-MY" dirty="0"/>
              <a:t> </a:t>
            </a:r>
            <a:r>
              <a:rPr lang="en-MY" dirty="0" err="1"/>
              <a:t>Latihan</a:t>
            </a:r>
            <a:r>
              <a:rPr lang="en-MY" dirty="0"/>
              <a:t> </a:t>
            </a:r>
            <a:r>
              <a:rPr lang="en-MY" dirty="0" err="1" smtClean="0"/>
              <a:t>teknikal</a:t>
            </a:r>
            <a:r>
              <a:rPr lang="en-MY" dirty="0"/>
              <a:t> </a:t>
            </a:r>
            <a:r>
              <a:rPr lang="en-MY" dirty="0" smtClean="0"/>
              <a:t>pula </a:t>
            </a:r>
            <a:r>
              <a:rPr lang="en-MY" dirty="0" err="1"/>
              <a:t>terdapat</a:t>
            </a:r>
            <a:r>
              <a:rPr lang="en-MY" dirty="0"/>
              <a:t> </a:t>
            </a:r>
            <a:r>
              <a:rPr lang="en-MY" dirty="0" err="1"/>
              <a:t>tujuh</a:t>
            </a:r>
            <a:r>
              <a:rPr lang="en-MY" dirty="0"/>
              <a:t> (7) </a:t>
            </a:r>
            <a:r>
              <a:rPr lang="en-MY" dirty="0" err="1"/>
              <a:t>jenis</a:t>
            </a:r>
            <a:r>
              <a:rPr lang="en-MY" dirty="0"/>
              <a:t> </a:t>
            </a:r>
            <a:r>
              <a:rPr lang="en-MY" dirty="0" err="1"/>
              <a:t>latihan</a:t>
            </a:r>
            <a:r>
              <a:rPr lang="en-MY" dirty="0"/>
              <a:t> </a:t>
            </a:r>
            <a:r>
              <a:rPr lang="en-MY" dirty="0" err="1" smtClean="0"/>
              <a:t>merangkumi</a:t>
            </a:r>
            <a:r>
              <a:rPr lang="en-MY" dirty="0" smtClean="0"/>
              <a:t> </a:t>
            </a:r>
            <a:r>
              <a:rPr lang="en-MY" dirty="0"/>
              <a:t>182 </a:t>
            </a:r>
            <a:r>
              <a:rPr lang="en-MY" dirty="0" err="1"/>
              <a:t>peserta</a:t>
            </a:r>
            <a:r>
              <a:rPr lang="en-MY" dirty="0"/>
              <a:t> di </a:t>
            </a:r>
            <a:r>
              <a:rPr lang="en-MY" dirty="0" err="1"/>
              <a:t>dalam</a:t>
            </a:r>
            <a:r>
              <a:rPr lang="en-MY" dirty="0"/>
              <a:t> 11 </a:t>
            </a:r>
            <a:r>
              <a:rPr lang="en-MY" dirty="0" err="1"/>
              <a:t>sesi</a:t>
            </a:r>
            <a:r>
              <a:rPr lang="en-MY" dirty="0"/>
              <a:t>.</a:t>
            </a:r>
          </a:p>
          <a:p>
            <a:pPr algn="just"/>
            <a:endParaRPr lang="en-MY" dirty="0"/>
          </a:p>
          <a:p>
            <a:pPr algn="just"/>
            <a:r>
              <a:rPr lang="en-MY" dirty="0" err="1"/>
              <a:t>Latihan-latihan</a:t>
            </a:r>
            <a:r>
              <a:rPr lang="en-MY" dirty="0"/>
              <a:t> </a:t>
            </a:r>
            <a:r>
              <a:rPr lang="en-MY" dirty="0" err="1"/>
              <a:t>teknikal</a:t>
            </a:r>
            <a:r>
              <a:rPr lang="en-MY" dirty="0"/>
              <a:t> </a:t>
            </a:r>
            <a:r>
              <a:rPr lang="en-MY" dirty="0" err="1"/>
              <a:t>adalah</a:t>
            </a:r>
            <a:r>
              <a:rPr lang="en-MY" dirty="0"/>
              <a:t> </a:t>
            </a:r>
            <a:r>
              <a:rPr lang="en-MY" dirty="0" err="1"/>
              <a:t>seperti</a:t>
            </a:r>
            <a:r>
              <a:rPr lang="en-MY" dirty="0"/>
              <a:t> </a:t>
            </a:r>
            <a:r>
              <a:rPr lang="en-MY" dirty="0" err="1"/>
              <a:t>berikut</a:t>
            </a:r>
            <a:r>
              <a:rPr lang="en-MY" dirty="0"/>
              <a:t>:</a:t>
            </a:r>
          </a:p>
          <a:p>
            <a:pPr marL="228600" indent="-228600" algn="just">
              <a:buFont typeface="+mj-lt"/>
              <a:buAutoNum type="arabicParenR"/>
            </a:pPr>
            <a:r>
              <a:rPr lang="en-MY" dirty="0" err="1"/>
              <a:t>Latian</a:t>
            </a:r>
            <a:r>
              <a:rPr lang="en-MY" dirty="0"/>
              <a:t> </a:t>
            </a:r>
            <a:r>
              <a:rPr lang="en-MY" dirty="0" err="1"/>
              <a:t>Penyelian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Konfigurasi</a:t>
            </a:r>
            <a:r>
              <a:rPr lang="en-MY" dirty="0"/>
              <a:t> </a:t>
            </a:r>
            <a:r>
              <a:rPr lang="en-MY" dirty="0" err="1"/>
              <a:t>JBoss</a:t>
            </a:r>
            <a:r>
              <a:rPr lang="en-MY" dirty="0"/>
              <a:t>; </a:t>
            </a:r>
            <a:endParaRPr lang="en-MY" dirty="0">
              <a:solidFill>
                <a:srgbClr val="FF0000"/>
              </a:solidFill>
            </a:endParaRPr>
          </a:p>
          <a:p>
            <a:pPr marL="228600" indent="-228600" algn="just">
              <a:buFont typeface="+mj-lt"/>
              <a:buAutoNum type="arabicParenR"/>
            </a:pPr>
            <a:r>
              <a:rPr lang="en-MY" dirty="0" err="1"/>
              <a:t>Latihan</a:t>
            </a:r>
            <a:r>
              <a:rPr lang="en-MY" dirty="0"/>
              <a:t> Spring MVC </a:t>
            </a:r>
            <a:r>
              <a:rPr lang="en-MY" dirty="0" err="1"/>
              <a:t>dan</a:t>
            </a:r>
            <a:r>
              <a:rPr lang="en-MY" dirty="0"/>
              <a:t> Hibernate; </a:t>
            </a:r>
            <a:endParaRPr lang="en-MY" dirty="0">
              <a:solidFill>
                <a:srgbClr val="FF0000"/>
              </a:solidFill>
            </a:endParaRPr>
          </a:p>
          <a:p>
            <a:pPr marL="228600" indent="-228600" algn="just">
              <a:buFont typeface="+mj-lt"/>
              <a:buAutoNum type="arabicParenR"/>
            </a:pPr>
            <a:r>
              <a:rPr lang="en-MY" dirty="0" err="1"/>
              <a:t>Latihan</a:t>
            </a:r>
            <a:r>
              <a:rPr lang="en-MY" dirty="0"/>
              <a:t> JQuery, </a:t>
            </a:r>
            <a:r>
              <a:rPr lang="en-MY" dirty="0" err="1"/>
              <a:t>ExtJS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BootStrap</a:t>
            </a:r>
            <a:r>
              <a:rPr lang="en-MY" dirty="0"/>
              <a:t>; </a:t>
            </a:r>
            <a:endParaRPr lang="en-MY" dirty="0">
              <a:solidFill>
                <a:srgbClr val="FF0000"/>
              </a:solidFill>
            </a:endParaRPr>
          </a:p>
          <a:p>
            <a:pPr marL="228600" indent="-228600" algn="just">
              <a:buFont typeface="+mj-lt"/>
              <a:buAutoNum type="arabicParenR"/>
            </a:pPr>
            <a:r>
              <a:rPr lang="en-MY" dirty="0" err="1"/>
              <a:t>Latihan</a:t>
            </a:r>
            <a:r>
              <a:rPr lang="en-MY" dirty="0"/>
              <a:t> </a:t>
            </a:r>
            <a:r>
              <a:rPr lang="en-MY" dirty="0" err="1"/>
              <a:t>penyelian</a:t>
            </a:r>
            <a:r>
              <a:rPr lang="en-MY" dirty="0"/>
              <a:t> </a:t>
            </a:r>
            <a:r>
              <a:rPr lang="en-MY" dirty="0" err="1"/>
              <a:t>Pengkalan</a:t>
            </a:r>
            <a:r>
              <a:rPr lang="en-MY" dirty="0"/>
              <a:t> Data </a:t>
            </a:r>
            <a:r>
              <a:rPr lang="en-MY" dirty="0" err="1"/>
              <a:t>Postgres</a:t>
            </a:r>
            <a:r>
              <a:rPr lang="en-MY" dirty="0"/>
              <a:t>;</a:t>
            </a:r>
          </a:p>
          <a:p>
            <a:pPr marL="228600" indent="-228600" algn="just">
              <a:buFont typeface="+mj-lt"/>
              <a:buAutoNum type="arabicParenR"/>
            </a:pPr>
            <a:r>
              <a:rPr lang="en-MY" dirty="0" err="1"/>
              <a:t>Latihan</a:t>
            </a:r>
            <a:r>
              <a:rPr lang="en-MY" dirty="0"/>
              <a:t> </a:t>
            </a:r>
            <a:r>
              <a:rPr lang="en-MY" dirty="0" err="1"/>
              <a:t>penyelian</a:t>
            </a:r>
            <a:r>
              <a:rPr lang="en-MY" dirty="0"/>
              <a:t> SSO CAS (Single Sign On Central Authentication Service);</a:t>
            </a:r>
          </a:p>
          <a:p>
            <a:pPr marL="228600" indent="-228600" algn="just">
              <a:buFont typeface="+mj-lt"/>
              <a:buAutoNum type="arabicParenR"/>
            </a:pPr>
            <a:r>
              <a:rPr lang="en-MY" dirty="0" err="1"/>
              <a:t>Latihan</a:t>
            </a:r>
            <a:r>
              <a:rPr lang="en-MY" dirty="0"/>
              <a:t> </a:t>
            </a:r>
            <a:r>
              <a:rPr lang="en-MY" dirty="0" err="1"/>
              <a:t>bertauliah</a:t>
            </a:r>
            <a:r>
              <a:rPr lang="en-MY" dirty="0"/>
              <a:t> </a:t>
            </a:r>
            <a:r>
              <a:rPr lang="en-MY" dirty="0" err="1"/>
              <a:t>penyelian</a:t>
            </a:r>
            <a:r>
              <a:rPr lang="en-MY" dirty="0"/>
              <a:t> Linux; </a:t>
            </a:r>
            <a:r>
              <a:rPr lang="en-MY" dirty="0" err="1"/>
              <a:t>dan</a:t>
            </a:r>
            <a:endParaRPr lang="en-MY" dirty="0"/>
          </a:p>
          <a:p>
            <a:pPr marL="228600" indent="-228600" algn="just">
              <a:buFont typeface="+mj-lt"/>
              <a:buAutoNum type="arabicParenR"/>
            </a:pPr>
            <a:r>
              <a:rPr lang="en-MY" dirty="0" err="1"/>
              <a:t>Latihan</a:t>
            </a:r>
            <a:r>
              <a:rPr lang="en-MY" dirty="0"/>
              <a:t> </a:t>
            </a:r>
            <a:r>
              <a:rPr lang="en-MY" dirty="0" err="1"/>
              <a:t>perlaksanaan</a:t>
            </a:r>
            <a:r>
              <a:rPr lang="en-MY" dirty="0"/>
              <a:t> </a:t>
            </a:r>
            <a:r>
              <a:rPr lang="en-MY" dirty="0" err="1"/>
              <a:t>Aplikasi</a:t>
            </a:r>
            <a:r>
              <a:rPr lang="en-MY" dirty="0"/>
              <a:t> </a:t>
            </a:r>
            <a:r>
              <a:rPr lang="en-MY" dirty="0" err="1"/>
              <a:t>bagi</a:t>
            </a:r>
            <a:r>
              <a:rPr lang="en-MY" dirty="0"/>
              <a:t> </a:t>
            </a:r>
            <a:r>
              <a:rPr lang="en-MY" dirty="0" err="1"/>
              <a:t>pelaksana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Pembangun</a:t>
            </a:r>
            <a:r>
              <a:rPr lang="en-MY" dirty="0"/>
              <a:t> </a:t>
            </a:r>
            <a:r>
              <a:rPr lang="en-MY" dirty="0" err="1"/>
              <a:t>sistem</a:t>
            </a:r>
            <a:r>
              <a:rPr lang="en-MY" dirty="0"/>
              <a:t> </a:t>
            </a:r>
            <a:r>
              <a:rPr lang="en-MY" dirty="0" err="1"/>
              <a:t>aplikasi</a:t>
            </a:r>
            <a:r>
              <a:rPr lang="en-MY" dirty="0"/>
              <a:t> </a:t>
            </a:r>
            <a:r>
              <a:rPr lang="en-MY" dirty="0" err="1"/>
              <a:t>agensi</a:t>
            </a:r>
            <a:r>
              <a:rPr lang="en-MY" dirty="0"/>
              <a:t>.</a:t>
            </a:r>
          </a:p>
          <a:p>
            <a:pPr marL="228600" indent="-228600" algn="just">
              <a:buFont typeface="+mj-lt"/>
              <a:buAutoNum type="arabicParenR"/>
            </a:pPr>
            <a:endParaRPr lang="en-MY" dirty="0"/>
          </a:p>
          <a:p>
            <a:pPr algn="just"/>
            <a:r>
              <a:rPr lang="en-MY" dirty="0" err="1"/>
              <a:t>Latihan</a:t>
            </a:r>
            <a:r>
              <a:rPr lang="en-MY" dirty="0"/>
              <a:t> </a:t>
            </a:r>
            <a:r>
              <a:rPr lang="en-MY" dirty="0" err="1"/>
              <a:t>teknikal</a:t>
            </a:r>
            <a:r>
              <a:rPr lang="en-MY" dirty="0"/>
              <a:t> </a:t>
            </a:r>
            <a:r>
              <a:rPr lang="en-MY" dirty="0" err="1"/>
              <a:t>akan</a:t>
            </a:r>
            <a:r>
              <a:rPr lang="en-MY" dirty="0"/>
              <a:t> </a:t>
            </a:r>
            <a:r>
              <a:rPr lang="en-MY" dirty="0" err="1"/>
              <a:t>dilaksanakan</a:t>
            </a:r>
            <a:r>
              <a:rPr lang="en-MY" dirty="0"/>
              <a:t> </a:t>
            </a:r>
            <a:r>
              <a:rPr lang="en-MY" dirty="0" err="1"/>
              <a:t>semasa</a:t>
            </a:r>
            <a:r>
              <a:rPr lang="en-MY" dirty="0"/>
              <a:t> </a:t>
            </a:r>
            <a:r>
              <a:rPr lang="en-MY" dirty="0" err="1"/>
              <a:t>Fasa</a:t>
            </a:r>
            <a:r>
              <a:rPr lang="en-MY" dirty="0"/>
              <a:t> </a:t>
            </a:r>
            <a:r>
              <a:rPr lang="en-MY" dirty="0" err="1"/>
              <a:t>pembangunan</a:t>
            </a:r>
            <a:r>
              <a:rPr lang="en-MY" dirty="0"/>
              <a:t> </a:t>
            </a:r>
            <a:r>
              <a:rPr lang="en-MY" dirty="0" err="1"/>
              <a:t>aplikasi</a:t>
            </a:r>
            <a:r>
              <a:rPr lang="en-MY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61F4E-5685-4EFA-A97D-61FE58318868}" type="slidenum">
              <a:rPr lang="en-MY" smtClean="0"/>
              <a:t>16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8553263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9425" y="4925407"/>
            <a:ext cx="6140450" cy="4996515"/>
          </a:xfrm>
        </p:spPr>
        <p:txBody>
          <a:bodyPr/>
          <a:lstStyle/>
          <a:p>
            <a:pPr algn="just"/>
            <a:r>
              <a:rPr lang="en-MY" dirty="0"/>
              <a:t>Para </a:t>
            </a:r>
            <a:r>
              <a:rPr lang="en-MY" dirty="0" err="1"/>
              <a:t>hadirin</a:t>
            </a:r>
            <a:r>
              <a:rPr lang="en-MY" dirty="0"/>
              <a:t> </a:t>
            </a:r>
            <a:r>
              <a:rPr lang="en-MY" dirty="0" err="1"/>
              <a:t>sekian</a:t>
            </a:r>
            <a:r>
              <a:rPr lang="en-MY" dirty="0"/>
              <a:t>;</a:t>
            </a:r>
          </a:p>
          <a:p>
            <a:pPr algn="just"/>
            <a:endParaRPr lang="en-MY" dirty="0"/>
          </a:p>
          <a:p>
            <a:pPr algn="just"/>
            <a:r>
              <a:rPr lang="en-MY" dirty="0" err="1"/>
              <a:t>Jangkamasa</a:t>
            </a:r>
            <a:r>
              <a:rPr lang="en-MY" dirty="0"/>
              <a:t> </a:t>
            </a:r>
            <a:r>
              <a:rPr lang="en-MY" dirty="0" err="1"/>
              <a:t>perlaksanaan</a:t>
            </a:r>
            <a:r>
              <a:rPr lang="en-MY" dirty="0"/>
              <a:t> </a:t>
            </a:r>
            <a:r>
              <a:rPr lang="en-MY" dirty="0" err="1"/>
              <a:t>Projek</a:t>
            </a:r>
            <a:r>
              <a:rPr lang="en-MY" dirty="0"/>
              <a:t> Pembangunan Dan </a:t>
            </a:r>
            <a:r>
              <a:rPr lang="en-MY" dirty="0" err="1"/>
              <a:t>Perluasan</a:t>
            </a:r>
            <a:r>
              <a:rPr lang="en-MY" dirty="0"/>
              <a:t> </a:t>
            </a:r>
            <a:r>
              <a:rPr lang="en-MY" dirty="0" err="1"/>
              <a:t>MyMesyuarat</a:t>
            </a:r>
            <a:r>
              <a:rPr lang="en-MY" dirty="0"/>
              <a:t> </a:t>
            </a:r>
            <a:r>
              <a:rPr lang="en-MY" dirty="0" err="1"/>
              <a:t>Sektor</a:t>
            </a:r>
            <a:r>
              <a:rPr lang="en-MY" dirty="0"/>
              <a:t> </a:t>
            </a:r>
            <a:r>
              <a:rPr lang="en-MY" dirty="0" err="1"/>
              <a:t>Awam</a:t>
            </a:r>
            <a:r>
              <a:rPr lang="en-MY" dirty="0"/>
              <a:t> </a:t>
            </a:r>
            <a:r>
              <a:rPr lang="en-MY" dirty="0" err="1"/>
              <a:t>Fasa</a:t>
            </a:r>
            <a:r>
              <a:rPr lang="en-MY" dirty="0"/>
              <a:t> 2 </a:t>
            </a:r>
            <a:r>
              <a:rPr lang="en-MY" dirty="0" err="1"/>
              <a:t>ini</a:t>
            </a:r>
            <a:r>
              <a:rPr lang="en-MY" dirty="0"/>
              <a:t> </a:t>
            </a:r>
            <a:r>
              <a:rPr lang="en-MY" dirty="0" err="1"/>
              <a:t>adalah</a:t>
            </a:r>
            <a:r>
              <a:rPr lang="en-MY" dirty="0"/>
              <a:t> </a:t>
            </a:r>
            <a:r>
              <a:rPr lang="en-MY" dirty="0" err="1" smtClean="0"/>
              <a:t>selama</a:t>
            </a:r>
            <a:r>
              <a:rPr lang="en-MY" dirty="0" smtClean="0"/>
              <a:t> 29</a:t>
            </a:r>
            <a:r>
              <a:rPr lang="en-MY" b="1" dirty="0" smtClean="0"/>
              <a:t> </a:t>
            </a:r>
            <a:r>
              <a:rPr lang="en-MY" b="1" dirty="0" err="1" smtClean="0"/>
              <a:t>bulan</a:t>
            </a:r>
            <a:r>
              <a:rPr lang="en-MY" b="1" dirty="0" smtClean="0"/>
              <a:t> </a:t>
            </a:r>
            <a:r>
              <a:rPr lang="en-MY" dirty="0" err="1" smtClean="0"/>
              <a:t>aktiviti</a:t>
            </a:r>
            <a:r>
              <a:rPr lang="en-MY" dirty="0" smtClean="0"/>
              <a:t> </a:t>
            </a:r>
            <a:r>
              <a:rPr lang="en-MY" dirty="0" err="1" smtClean="0"/>
              <a:t>pelaksanaan</a:t>
            </a:r>
            <a:r>
              <a:rPr lang="en-MY" dirty="0" smtClean="0"/>
              <a:t> </a:t>
            </a:r>
            <a:r>
              <a:rPr lang="en-MY" dirty="0" err="1" smtClean="0"/>
              <a:t>projek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diikuti</a:t>
            </a:r>
            <a:r>
              <a:rPr lang="en-MY" dirty="0" smtClean="0"/>
              <a:t> </a:t>
            </a:r>
            <a:r>
              <a:rPr lang="en-MY" b="1" dirty="0" smtClean="0"/>
              <a:t>6</a:t>
            </a:r>
            <a:r>
              <a:rPr lang="en-MY" dirty="0" smtClean="0"/>
              <a:t> </a:t>
            </a:r>
            <a:r>
              <a:rPr lang="en-MY" dirty="0" err="1"/>
              <a:t>bulan</a:t>
            </a:r>
            <a:r>
              <a:rPr lang="en-MY" dirty="0"/>
              <a:t> </a:t>
            </a:r>
            <a:r>
              <a:rPr lang="en-MY" dirty="0" err="1" smtClean="0"/>
              <a:t>aktiviti</a:t>
            </a:r>
            <a:r>
              <a:rPr lang="en-MY" dirty="0" smtClean="0"/>
              <a:t> </a:t>
            </a:r>
            <a:r>
              <a:rPr lang="en-MY" dirty="0" err="1"/>
              <a:t>penyelanggaraan</a:t>
            </a:r>
            <a:r>
              <a:rPr lang="en-MY" dirty="0"/>
              <a:t>.</a:t>
            </a:r>
          </a:p>
          <a:p>
            <a:pPr algn="just"/>
            <a:endParaRPr lang="en-MY" dirty="0"/>
          </a:p>
          <a:p>
            <a:pPr algn="just"/>
            <a:r>
              <a:rPr lang="en-MY" dirty="0" err="1"/>
              <a:t>Jangkamasa</a:t>
            </a:r>
            <a:r>
              <a:rPr lang="en-MY" dirty="0"/>
              <a:t> </a:t>
            </a:r>
            <a:r>
              <a:rPr lang="en-MY" dirty="0" err="1"/>
              <a:t>bagi</a:t>
            </a:r>
            <a:r>
              <a:rPr lang="en-MY" dirty="0"/>
              <a:t> </a:t>
            </a:r>
            <a:r>
              <a:rPr lang="en-MY" dirty="0" err="1"/>
              <a:t>akitiviti</a:t>
            </a:r>
            <a:r>
              <a:rPr lang="en-MY" dirty="0"/>
              <a:t> </a:t>
            </a:r>
            <a:r>
              <a:rPr lang="en-MY" dirty="0" err="1"/>
              <a:t>perlaksanaan</a:t>
            </a:r>
            <a:r>
              <a:rPr lang="en-MY" dirty="0"/>
              <a:t> </a:t>
            </a:r>
            <a:r>
              <a:rPr lang="en-MY" dirty="0" err="1"/>
              <a:t>projek</a:t>
            </a:r>
            <a:r>
              <a:rPr lang="en-MY" dirty="0"/>
              <a:t> </a:t>
            </a:r>
            <a:r>
              <a:rPr lang="en-MY" dirty="0" err="1"/>
              <a:t>dibahagikan</a:t>
            </a:r>
            <a:r>
              <a:rPr lang="en-MY" dirty="0"/>
              <a:t> </a:t>
            </a:r>
            <a:r>
              <a:rPr lang="en-MY" dirty="0" err="1"/>
              <a:t>kepada</a:t>
            </a:r>
            <a:r>
              <a:rPr lang="en-MY" dirty="0"/>
              <a:t> 5 </a:t>
            </a:r>
            <a:r>
              <a:rPr lang="en-MY" dirty="0" err="1"/>
              <a:t>Fasa</a:t>
            </a:r>
            <a:r>
              <a:rPr lang="en-MY" dirty="0"/>
              <a:t>, </a:t>
            </a:r>
            <a:r>
              <a:rPr lang="en-MY" dirty="0" err="1"/>
              <a:t>bermula</a:t>
            </a:r>
            <a:r>
              <a:rPr lang="en-MY" dirty="0"/>
              <a:t> </a:t>
            </a:r>
            <a:r>
              <a:rPr lang="en-MY" dirty="0" err="1"/>
              <a:t>dari</a:t>
            </a:r>
            <a:r>
              <a:rPr lang="en-MY" dirty="0"/>
              <a:t> </a:t>
            </a:r>
            <a:r>
              <a:rPr lang="en-MY" b="1" dirty="0"/>
              <a:t>Mac 2014</a:t>
            </a:r>
            <a:r>
              <a:rPr lang="en-MY" dirty="0"/>
              <a:t> </a:t>
            </a:r>
            <a:r>
              <a:rPr lang="en-MY" dirty="0" err="1"/>
              <a:t>sehinggalah</a:t>
            </a:r>
            <a:r>
              <a:rPr lang="en-MY" dirty="0"/>
              <a:t> </a:t>
            </a:r>
            <a:r>
              <a:rPr lang="en-MY" b="1" dirty="0" err="1"/>
              <a:t>Ogos</a:t>
            </a:r>
            <a:r>
              <a:rPr lang="en-MY" b="1" dirty="0"/>
              <a:t> 2016</a:t>
            </a:r>
            <a:r>
              <a:rPr lang="en-MY" dirty="0"/>
              <a:t>. </a:t>
            </a:r>
            <a:r>
              <a:rPr lang="en-MY" dirty="0" err="1"/>
              <a:t>Fasa-fasa</a:t>
            </a:r>
            <a:r>
              <a:rPr lang="en-MY" dirty="0"/>
              <a:t> </a:t>
            </a:r>
            <a:r>
              <a:rPr lang="en-MY" dirty="0" err="1"/>
              <a:t>perlaksanaan</a:t>
            </a:r>
            <a:r>
              <a:rPr lang="en-MY" dirty="0"/>
              <a:t> </a:t>
            </a:r>
            <a:r>
              <a:rPr lang="en-MY" dirty="0" err="1"/>
              <a:t>ini</a:t>
            </a:r>
            <a:r>
              <a:rPr lang="en-MY" dirty="0"/>
              <a:t> </a:t>
            </a:r>
            <a:r>
              <a:rPr lang="en-MY" dirty="0" err="1"/>
              <a:t>adalah</a:t>
            </a:r>
            <a:r>
              <a:rPr lang="en-MY" dirty="0"/>
              <a:t> :</a:t>
            </a:r>
          </a:p>
          <a:p>
            <a:pPr marL="228600" indent="-228600" algn="just">
              <a:buFont typeface="+mj-lt"/>
              <a:buAutoNum type="arabicParenR"/>
            </a:pPr>
            <a:r>
              <a:rPr lang="en-MY" dirty="0" err="1"/>
              <a:t>Kajian</a:t>
            </a:r>
            <a:r>
              <a:rPr lang="en-MY" dirty="0"/>
              <a:t> </a:t>
            </a:r>
            <a:r>
              <a:rPr lang="en-MY" dirty="0" err="1"/>
              <a:t>Keperluan</a:t>
            </a:r>
            <a:r>
              <a:rPr lang="en-MY" dirty="0"/>
              <a:t> – </a:t>
            </a:r>
            <a:r>
              <a:rPr lang="en-MY" dirty="0" err="1"/>
              <a:t>selama</a:t>
            </a:r>
            <a:r>
              <a:rPr lang="en-MY" dirty="0"/>
              <a:t> 2 </a:t>
            </a:r>
            <a:r>
              <a:rPr lang="en-MY" dirty="0" err="1"/>
              <a:t>bulan</a:t>
            </a:r>
            <a:endParaRPr lang="en-MY" dirty="0"/>
          </a:p>
          <a:p>
            <a:pPr marL="228600" indent="-228600" algn="just">
              <a:buFont typeface="+mj-lt"/>
              <a:buAutoNum type="arabicParenR"/>
            </a:pPr>
            <a:r>
              <a:rPr lang="en-MY" dirty="0" err="1"/>
              <a:t>Rekabentuk</a:t>
            </a:r>
            <a:r>
              <a:rPr lang="en-MY" dirty="0"/>
              <a:t> – </a:t>
            </a:r>
            <a:r>
              <a:rPr lang="en-MY" dirty="0" err="1"/>
              <a:t>selama</a:t>
            </a:r>
            <a:r>
              <a:rPr lang="en-MY" dirty="0"/>
              <a:t> 2 </a:t>
            </a:r>
            <a:r>
              <a:rPr lang="en-MY" dirty="0" err="1"/>
              <a:t>bulan</a:t>
            </a:r>
            <a:endParaRPr lang="en-MY" dirty="0"/>
          </a:p>
          <a:p>
            <a:pPr marL="228600" indent="-228600" algn="just">
              <a:buFont typeface="+mj-lt"/>
              <a:buAutoNum type="arabicParenR"/>
            </a:pPr>
            <a:r>
              <a:rPr lang="en-MY" dirty="0"/>
              <a:t>Pembangunan – </a:t>
            </a:r>
            <a:r>
              <a:rPr lang="en-MY" dirty="0" err="1"/>
              <a:t>selama</a:t>
            </a:r>
            <a:r>
              <a:rPr lang="en-MY" dirty="0"/>
              <a:t> 6.5 </a:t>
            </a:r>
            <a:r>
              <a:rPr lang="en-MY" dirty="0" err="1"/>
              <a:t>bulan</a:t>
            </a:r>
            <a:endParaRPr lang="en-MY" dirty="0"/>
          </a:p>
          <a:p>
            <a:pPr marL="228600" indent="-228600" algn="just">
              <a:buFont typeface="+mj-lt"/>
              <a:buAutoNum type="arabicParenR"/>
            </a:pPr>
            <a:r>
              <a:rPr lang="en-MY" dirty="0" err="1"/>
              <a:t>Pengujian</a:t>
            </a:r>
            <a:r>
              <a:rPr lang="en-MY" dirty="0"/>
              <a:t> – </a:t>
            </a:r>
            <a:r>
              <a:rPr lang="en-MY" dirty="0" err="1"/>
              <a:t>selama</a:t>
            </a:r>
            <a:r>
              <a:rPr lang="en-MY" dirty="0"/>
              <a:t> 1.5 </a:t>
            </a:r>
            <a:r>
              <a:rPr lang="en-MY" dirty="0" err="1"/>
              <a:t>bulan</a:t>
            </a:r>
            <a:r>
              <a:rPr lang="en-MY" dirty="0"/>
              <a:t>; </a:t>
            </a:r>
            <a:r>
              <a:rPr lang="en-MY" dirty="0" err="1"/>
              <a:t>dan</a:t>
            </a:r>
            <a:endParaRPr lang="en-MY" dirty="0"/>
          </a:p>
          <a:p>
            <a:pPr marL="228600" indent="-228600" algn="just">
              <a:buFont typeface="+mj-lt"/>
              <a:buAutoNum type="arabicParenR"/>
            </a:pPr>
            <a:r>
              <a:rPr lang="en-MY" dirty="0" err="1" smtClean="0"/>
              <a:t>Pemasangan</a:t>
            </a:r>
            <a:r>
              <a:rPr lang="en-MY" dirty="0" smtClean="0"/>
              <a:t>, </a:t>
            </a:r>
            <a:r>
              <a:rPr lang="en-MY" dirty="0" err="1" smtClean="0"/>
              <a:t>perluasan</a:t>
            </a:r>
            <a:r>
              <a:rPr lang="en-MY" dirty="0" smtClean="0"/>
              <a:t> 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 smtClean="0"/>
              <a:t>Waranti</a:t>
            </a:r>
            <a:r>
              <a:rPr lang="en-MY" dirty="0" smtClean="0"/>
              <a:t> </a:t>
            </a:r>
            <a:r>
              <a:rPr lang="en-MY" dirty="0"/>
              <a:t>– </a:t>
            </a:r>
            <a:r>
              <a:rPr lang="en-MY" dirty="0" err="1"/>
              <a:t>selama</a:t>
            </a:r>
            <a:r>
              <a:rPr lang="en-MY" dirty="0"/>
              <a:t> 17 </a:t>
            </a:r>
            <a:r>
              <a:rPr lang="en-MY" dirty="0" err="1"/>
              <a:t>bulan</a:t>
            </a:r>
            <a:endParaRPr lang="en-MY" dirty="0"/>
          </a:p>
          <a:p>
            <a:pPr algn="just"/>
            <a:endParaRPr lang="en-MY" dirty="0"/>
          </a:p>
          <a:p>
            <a:pPr algn="just"/>
            <a:r>
              <a:rPr lang="en-MY" dirty="0" err="1"/>
              <a:t>Aktiviti</a:t>
            </a:r>
            <a:r>
              <a:rPr lang="en-MY" dirty="0"/>
              <a:t> </a:t>
            </a:r>
            <a:r>
              <a:rPr lang="en-MY" dirty="0" err="1"/>
              <a:t>Penyelanggaraan</a:t>
            </a:r>
            <a:r>
              <a:rPr lang="en-MY" dirty="0"/>
              <a:t> </a:t>
            </a:r>
            <a:r>
              <a:rPr lang="en-MY" dirty="0" err="1"/>
              <a:t>Projek</a:t>
            </a:r>
            <a:r>
              <a:rPr lang="en-MY" dirty="0"/>
              <a:t> pula </a:t>
            </a:r>
            <a:r>
              <a:rPr lang="en-MY" dirty="0" err="1"/>
              <a:t>akan</a:t>
            </a:r>
            <a:r>
              <a:rPr lang="en-MY" dirty="0"/>
              <a:t> </a:t>
            </a:r>
            <a:r>
              <a:rPr lang="en-MY" dirty="0" err="1"/>
              <a:t>bermula</a:t>
            </a:r>
            <a:r>
              <a:rPr lang="en-MY" dirty="0"/>
              <a:t> </a:t>
            </a:r>
            <a:r>
              <a:rPr lang="en-MY" dirty="0" err="1"/>
              <a:t>dari</a:t>
            </a:r>
            <a:r>
              <a:rPr lang="en-MY" dirty="0"/>
              <a:t> </a:t>
            </a:r>
            <a:r>
              <a:rPr lang="en-MY" b="1" dirty="0"/>
              <a:t>September 2016</a:t>
            </a:r>
            <a:r>
              <a:rPr lang="en-MY" dirty="0"/>
              <a:t> </a:t>
            </a:r>
            <a:r>
              <a:rPr lang="en-MY" dirty="0" err="1"/>
              <a:t>sehinggalah</a:t>
            </a:r>
            <a:r>
              <a:rPr lang="en-MY" dirty="0"/>
              <a:t> </a:t>
            </a:r>
            <a:r>
              <a:rPr lang="en-MY" b="1" dirty="0" err="1"/>
              <a:t>Februari</a:t>
            </a:r>
            <a:r>
              <a:rPr lang="en-MY" b="1" dirty="0"/>
              <a:t> 2017</a:t>
            </a:r>
            <a:r>
              <a:rPr lang="en-MY" dirty="0"/>
              <a:t>.</a:t>
            </a:r>
          </a:p>
          <a:p>
            <a:pPr marL="228600" indent="-228600" algn="just">
              <a:buAutoNum type="arabicPeriod"/>
            </a:pPr>
            <a:endParaRPr lang="en-MY" dirty="0"/>
          </a:p>
          <a:p>
            <a:pPr algn="just"/>
            <a:r>
              <a:rPr lang="en-MY" i="1" dirty="0" smtClean="0"/>
              <a:t>Deliverables</a:t>
            </a:r>
            <a:r>
              <a:rPr lang="en-MY" dirty="0" smtClean="0"/>
              <a:t> </a:t>
            </a:r>
            <a:r>
              <a:rPr lang="en-MY" dirty="0" err="1"/>
              <a:t>bagi</a:t>
            </a:r>
            <a:r>
              <a:rPr lang="en-MY" dirty="0"/>
              <a:t> </a:t>
            </a:r>
            <a:r>
              <a:rPr lang="en-MY" dirty="0" err="1"/>
              <a:t>setiap</a:t>
            </a:r>
            <a:r>
              <a:rPr lang="en-MY" dirty="0"/>
              <a:t> </a:t>
            </a:r>
            <a:r>
              <a:rPr lang="en-MY" dirty="0" err="1"/>
              <a:t>Fasa</a:t>
            </a:r>
            <a:r>
              <a:rPr lang="en-MY" dirty="0"/>
              <a:t> </a:t>
            </a:r>
            <a:r>
              <a:rPr lang="en-MY" dirty="0" err="1"/>
              <a:t>dinyatakan</a:t>
            </a:r>
            <a:r>
              <a:rPr lang="en-MY" dirty="0"/>
              <a:t> </a:t>
            </a:r>
            <a:r>
              <a:rPr lang="en-MY" dirty="0" err="1"/>
              <a:t>adalah</a:t>
            </a:r>
            <a:r>
              <a:rPr lang="en-MY" dirty="0"/>
              <a:t> </a:t>
            </a:r>
            <a:r>
              <a:rPr lang="en-MY" dirty="0" err="1"/>
              <a:t>seperti</a:t>
            </a:r>
            <a:r>
              <a:rPr lang="en-MY" dirty="0"/>
              <a:t> </a:t>
            </a:r>
            <a:r>
              <a:rPr lang="en-MY" dirty="0" err="1"/>
              <a:t>berikut</a:t>
            </a:r>
            <a:r>
              <a:rPr lang="en-MY" dirty="0"/>
              <a:t>:</a:t>
            </a:r>
          </a:p>
          <a:p>
            <a:pPr marL="228600" lvl="0" indent="-228600">
              <a:lnSpc>
                <a:spcPct val="10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MY" dirty="0" err="1"/>
              <a:t>Fasa</a:t>
            </a:r>
            <a:r>
              <a:rPr lang="en-MY" dirty="0"/>
              <a:t> </a:t>
            </a:r>
            <a:r>
              <a:rPr lang="en-MY" dirty="0" err="1"/>
              <a:t>Kajian</a:t>
            </a:r>
            <a:r>
              <a:rPr lang="en-MY" dirty="0"/>
              <a:t> </a:t>
            </a:r>
            <a:r>
              <a:rPr lang="en-MY" dirty="0" err="1"/>
              <a:t>Keperluan</a:t>
            </a:r>
            <a:r>
              <a:rPr lang="en-MY" dirty="0"/>
              <a:t> – </a:t>
            </a:r>
            <a:r>
              <a:rPr lang="en-MY" dirty="0" smtClean="0"/>
              <a:t> </a:t>
            </a:r>
            <a:r>
              <a:rPr lang="en-US" b="1" i="1" dirty="0"/>
              <a:t>Project </a:t>
            </a:r>
            <a:r>
              <a:rPr lang="en-US" b="1" i="1" dirty="0" smtClean="0"/>
              <a:t>Charter </a:t>
            </a:r>
            <a:r>
              <a:rPr lang="en-US" b="1" i="1" dirty="0" err="1" smtClean="0"/>
              <a:t>dan</a:t>
            </a:r>
            <a:r>
              <a:rPr lang="en-US" b="1" i="1" dirty="0" smtClean="0"/>
              <a:t> Pre-Implementation Review</a:t>
            </a:r>
            <a:endParaRPr lang="en-MY" dirty="0"/>
          </a:p>
          <a:p>
            <a:pPr marL="228600" lvl="0" indent="-228600">
              <a:lnSpc>
                <a:spcPct val="10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MY" dirty="0" err="1"/>
              <a:t>Fasa</a:t>
            </a:r>
            <a:r>
              <a:rPr lang="en-MY" dirty="0"/>
              <a:t> </a:t>
            </a:r>
            <a:r>
              <a:rPr lang="en-MY" dirty="0" err="1"/>
              <a:t>Rekabentuk</a:t>
            </a:r>
            <a:r>
              <a:rPr lang="en-MY" dirty="0"/>
              <a:t> – </a:t>
            </a:r>
            <a:r>
              <a:rPr lang="en-MY" b="1" dirty="0" err="1"/>
              <a:t>Spesifikasi</a:t>
            </a:r>
            <a:r>
              <a:rPr lang="en-MY" b="1" dirty="0"/>
              <a:t> </a:t>
            </a:r>
            <a:r>
              <a:rPr lang="en-MY" b="1" dirty="0" err="1"/>
              <a:t>Keperluan</a:t>
            </a:r>
            <a:r>
              <a:rPr lang="en-MY" b="1" dirty="0"/>
              <a:t> </a:t>
            </a:r>
            <a:r>
              <a:rPr lang="en-MY" b="1" dirty="0" err="1" smtClean="0"/>
              <a:t>Fungsi</a:t>
            </a:r>
            <a:endParaRPr lang="en-MY" b="1" dirty="0"/>
          </a:p>
          <a:p>
            <a:pPr marL="228600" indent="-228600" algn="just">
              <a:buFont typeface="+mj-lt"/>
              <a:buAutoNum type="arabicPeriod"/>
            </a:pPr>
            <a:r>
              <a:rPr lang="en-MY" dirty="0" err="1" smtClean="0"/>
              <a:t>Fasa</a:t>
            </a:r>
            <a:r>
              <a:rPr lang="en-MY" dirty="0" smtClean="0"/>
              <a:t> </a:t>
            </a:r>
            <a:r>
              <a:rPr lang="en-MY" dirty="0"/>
              <a:t>Pembangunan </a:t>
            </a:r>
            <a:r>
              <a:rPr lang="en-MY" dirty="0" smtClean="0"/>
              <a:t>– </a:t>
            </a:r>
            <a:r>
              <a:rPr lang="en-MY" b="1" dirty="0" err="1"/>
              <a:t>Pemasangan</a:t>
            </a:r>
            <a:r>
              <a:rPr lang="en-MY" b="1" dirty="0"/>
              <a:t>  &amp; </a:t>
            </a:r>
            <a:r>
              <a:rPr lang="en-MY" b="1" dirty="0" err="1"/>
              <a:t>Ujian</a:t>
            </a:r>
            <a:r>
              <a:rPr lang="en-MY" b="1" dirty="0"/>
              <a:t> </a:t>
            </a:r>
            <a:r>
              <a:rPr lang="en-MY" b="1" dirty="0" err="1"/>
              <a:t>Infrastruktur</a:t>
            </a:r>
            <a:r>
              <a:rPr lang="en-MY" b="1" dirty="0"/>
              <a:t>, </a:t>
            </a:r>
            <a:r>
              <a:rPr lang="en-MY" b="1" dirty="0" err="1"/>
              <a:t>Latihan</a:t>
            </a:r>
            <a:r>
              <a:rPr lang="en-MY" b="1" dirty="0"/>
              <a:t> </a:t>
            </a:r>
            <a:r>
              <a:rPr lang="en-MY" b="1" dirty="0" err="1"/>
              <a:t>Teknikal</a:t>
            </a:r>
            <a:r>
              <a:rPr lang="en-MY" b="1" dirty="0"/>
              <a:t> , Pembangunan </a:t>
            </a:r>
            <a:r>
              <a:rPr lang="en-MY" b="1" dirty="0" err="1"/>
              <a:t>Aplikasi</a:t>
            </a:r>
            <a:r>
              <a:rPr lang="en-MY" b="1" dirty="0"/>
              <a:t>, Pembangunan Portal, </a:t>
            </a:r>
            <a:r>
              <a:rPr lang="en-MY" b="1" dirty="0" err="1"/>
              <a:t>Migrasi</a:t>
            </a:r>
            <a:r>
              <a:rPr lang="en-MY" b="1" dirty="0"/>
              <a:t> Data </a:t>
            </a:r>
            <a:r>
              <a:rPr lang="en-MY" b="1" dirty="0" err="1"/>
              <a:t>dan</a:t>
            </a:r>
            <a:r>
              <a:rPr lang="en-MY" b="1" dirty="0"/>
              <a:t> </a:t>
            </a:r>
            <a:r>
              <a:rPr lang="en-MY" b="1" dirty="0" err="1"/>
              <a:t>Ujian</a:t>
            </a:r>
            <a:r>
              <a:rPr lang="en-MY" b="1" dirty="0"/>
              <a:t> </a:t>
            </a:r>
            <a:r>
              <a:rPr lang="en-MY" b="1" dirty="0" err="1"/>
              <a:t>Penerimaan</a:t>
            </a:r>
            <a:r>
              <a:rPr lang="en-MY" b="1" dirty="0"/>
              <a:t> Provisional</a:t>
            </a:r>
            <a:endParaRPr lang="en-MY" dirty="0"/>
          </a:p>
          <a:p>
            <a:pPr marL="228600" lvl="0" indent="-228600">
              <a:lnSpc>
                <a:spcPct val="10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MY" dirty="0" err="1"/>
              <a:t>Fasa</a:t>
            </a:r>
            <a:r>
              <a:rPr lang="en-MY" dirty="0"/>
              <a:t> </a:t>
            </a:r>
            <a:r>
              <a:rPr lang="en-MY" dirty="0" err="1"/>
              <a:t>Pengujian</a:t>
            </a:r>
            <a:r>
              <a:rPr lang="en-MY" dirty="0"/>
              <a:t> </a:t>
            </a:r>
            <a:r>
              <a:rPr lang="en-MY" dirty="0" smtClean="0"/>
              <a:t>– </a:t>
            </a:r>
            <a:r>
              <a:rPr lang="en-US" b="1" dirty="0" err="1"/>
              <a:t>Ujian</a:t>
            </a:r>
            <a:r>
              <a:rPr lang="en-US" b="1" dirty="0"/>
              <a:t> </a:t>
            </a:r>
            <a:r>
              <a:rPr lang="en-US" b="1" dirty="0" err="1"/>
              <a:t>Penerimaan</a:t>
            </a:r>
            <a:r>
              <a:rPr lang="en-US" b="1" dirty="0"/>
              <a:t> </a:t>
            </a:r>
            <a:r>
              <a:rPr lang="en-US" b="1" dirty="0" err="1" smtClean="0"/>
              <a:t>Pengguna</a:t>
            </a:r>
            <a:r>
              <a:rPr lang="en-US" b="1" dirty="0" smtClean="0"/>
              <a:t>, </a:t>
            </a:r>
            <a:r>
              <a:rPr lang="en-US" b="1" dirty="0" err="1" smtClean="0"/>
              <a:t>Pembetulan</a:t>
            </a:r>
            <a:r>
              <a:rPr lang="en-US" b="1" dirty="0" smtClean="0"/>
              <a:t> </a:t>
            </a:r>
            <a:r>
              <a:rPr lang="en-US" b="1" dirty="0" err="1" smtClean="0"/>
              <a:t>Ralat</a:t>
            </a:r>
            <a:r>
              <a:rPr lang="en-US" b="1" dirty="0" smtClean="0"/>
              <a:t>, </a:t>
            </a:r>
            <a:r>
              <a:rPr lang="en-US" b="1" dirty="0" err="1" smtClean="0"/>
              <a:t>Ujian</a:t>
            </a:r>
            <a:r>
              <a:rPr lang="en-US" b="1" dirty="0" smtClean="0"/>
              <a:t> </a:t>
            </a:r>
            <a:r>
              <a:rPr lang="en-US" b="1" dirty="0" err="1"/>
              <a:t>Penerimaan</a:t>
            </a:r>
            <a:r>
              <a:rPr lang="en-US" b="1" dirty="0"/>
              <a:t> </a:t>
            </a:r>
            <a:r>
              <a:rPr lang="en-US" b="1" dirty="0" err="1" smtClean="0"/>
              <a:t>Akhir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Ujian</a:t>
            </a:r>
            <a:r>
              <a:rPr lang="en-US" b="1" dirty="0" smtClean="0"/>
              <a:t> </a:t>
            </a:r>
            <a:r>
              <a:rPr lang="en-US" b="1" dirty="0" err="1" smtClean="0"/>
              <a:t>Penembusan</a:t>
            </a:r>
            <a:endParaRPr lang="en-MY" dirty="0" smtClean="0"/>
          </a:p>
          <a:p>
            <a:pPr marL="228600" indent="-228600" algn="just">
              <a:buFont typeface="+mj-lt"/>
              <a:buAutoNum type="arabicPeriod"/>
            </a:pPr>
            <a:r>
              <a:rPr lang="en-MY" dirty="0" err="1" smtClean="0"/>
              <a:t>Fasa</a:t>
            </a:r>
            <a:r>
              <a:rPr lang="en-MY" dirty="0" smtClean="0"/>
              <a:t> </a:t>
            </a:r>
            <a:r>
              <a:rPr lang="en-MY" dirty="0" err="1"/>
              <a:t>Pemasangan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Warranti</a:t>
            </a:r>
            <a:r>
              <a:rPr lang="en-MY" dirty="0"/>
              <a:t> – </a:t>
            </a:r>
            <a:r>
              <a:rPr lang="en-MY" b="1" dirty="0" err="1"/>
              <a:t>Larian</a:t>
            </a:r>
            <a:r>
              <a:rPr lang="en-MY" b="1" dirty="0"/>
              <a:t> </a:t>
            </a:r>
            <a:r>
              <a:rPr lang="en-MY" b="1" dirty="0" err="1"/>
              <a:t>Perintis</a:t>
            </a:r>
            <a:r>
              <a:rPr lang="en-MY" b="1" dirty="0"/>
              <a:t> </a:t>
            </a:r>
            <a:r>
              <a:rPr lang="en-MY" b="1" dirty="0" smtClean="0"/>
              <a:t>, </a:t>
            </a:r>
            <a:r>
              <a:rPr lang="en-MY" b="1" dirty="0" err="1" smtClean="0"/>
              <a:t>Latihan</a:t>
            </a:r>
            <a:r>
              <a:rPr lang="en-MY" b="1" dirty="0" smtClean="0"/>
              <a:t> </a:t>
            </a:r>
            <a:r>
              <a:rPr lang="en-MY" b="1" dirty="0" err="1" smtClean="0"/>
              <a:t>Pengguna</a:t>
            </a:r>
            <a:r>
              <a:rPr lang="en-MY" b="1" dirty="0" smtClean="0"/>
              <a:t>, </a:t>
            </a:r>
            <a:r>
              <a:rPr lang="en-MY" b="1" dirty="0" err="1" smtClean="0"/>
              <a:t>Perlaksanaan</a:t>
            </a:r>
            <a:r>
              <a:rPr lang="en-MY" b="1" dirty="0" smtClean="0"/>
              <a:t> , </a:t>
            </a:r>
            <a:r>
              <a:rPr lang="en-MY" b="1" dirty="0" err="1" smtClean="0"/>
              <a:t>Pengurusan</a:t>
            </a:r>
            <a:r>
              <a:rPr lang="en-MY" b="1" dirty="0" smtClean="0"/>
              <a:t> </a:t>
            </a:r>
            <a:r>
              <a:rPr lang="en-MY" b="1" dirty="0" err="1" smtClean="0"/>
              <a:t>Perubahan</a:t>
            </a:r>
            <a:r>
              <a:rPr lang="en-MY" b="1" dirty="0" smtClean="0"/>
              <a:t>, </a:t>
            </a:r>
            <a:r>
              <a:rPr lang="en-MY" b="1" dirty="0" err="1" smtClean="0"/>
              <a:t>Meja</a:t>
            </a:r>
            <a:r>
              <a:rPr lang="en-MY" b="1" dirty="0" smtClean="0"/>
              <a:t> </a:t>
            </a:r>
            <a:r>
              <a:rPr lang="en-MY" b="1" dirty="0" err="1" smtClean="0"/>
              <a:t>Bantuan</a:t>
            </a:r>
            <a:r>
              <a:rPr lang="en-MY" b="1" dirty="0" smtClean="0"/>
              <a:t>, </a:t>
            </a:r>
            <a:r>
              <a:rPr lang="en-MY" b="1" dirty="0" err="1" smtClean="0"/>
              <a:t>Penyelanggaraan</a:t>
            </a:r>
            <a:r>
              <a:rPr lang="en-MY" b="1" dirty="0" smtClean="0"/>
              <a:t> </a:t>
            </a:r>
            <a:r>
              <a:rPr lang="en-MY" b="1" dirty="0" err="1" smtClean="0"/>
              <a:t>dan</a:t>
            </a:r>
            <a:r>
              <a:rPr lang="en-MY" b="1" dirty="0" smtClean="0"/>
              <a:t> Post-Implementation </a:t>
            </a:r>
            <a:r>
              <a:rPr lang="en-MY" b="1" dirty="0"/>
              <a:t>Review</a:t>
            </a:r>
          </a:p>
          <a:p>
            <a:pPr marL="228600" indent="-228600" algn="just">
              <a:buFont typeface="+mj-lt"/>
              <a:buAutoNum type="arabicParenR"/>
            </a:pPr>
            <a:endParaRPr lang="en-MY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61F4E-5685-4EFA-A97D-61FE58318868}" type="slidenum">
              <a:rPr lang="en-MY" smtClean="0"/>
              <a:t>17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47619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9425" y="4925407"/>
            <a:ext cx="6140450" cy="4029879"/>
          </a:xfrm>
        </p:spPr>
        <p:txBody>
          <a:bodyPr/>
          <a:lstStyle/>
          <a:p>
            <a:pPr algn="just"/>
            <a:r>
              <a:rPr lang="en-MY" dirty="0" smtClean="0"/>
              <a:t>Para </a:t>
            </a:r>
            <a:r>
              <a:rPr lang="en-MY" dirty="0" err="1" smtClean="0"/>
              <a:t>hadirin</a:t>
            </a:r>
            <a:r>
              <a:rPr lang="en-MY" dirty="0" smtClean="0"/>
              <a:t> </a:t>
            </a:r>
            <a:r>
              <a:rPr lang="en-MY" dirty="0" err="1" smtClean="0"/>
              <a:t>sekalian</a:t>
            </a:r>
            <a:r>
              <a:rPr lang="en-MY" dirty="0"/>
              <a:t>;</a:t>
            </a:r>
          </a:p>
          <a:p>
            <a:pPr algn="just"/>
            <a:endParaRPr lang="en-MY" dirty="0"/>
          </a:p>
          <a:p>
            <a:pPr algn="just"/>
            <a:r>
              <a:rPr lang="en-MY" dirty="0" err="1"/>
              <a:t>Cadangan</a:t>
            </a:r>
            <a:r>
              <a:rPr lang="en-MY" dirty="0"/>
              <a:t> </a:t>
            </a:r>
            <a:r>
              <a:rPr lang="en-MY" dirty="0" err="1"/>
              <a:t>Perluasan</a:t>
            </a:r>
            <a:r>
              <a:rPr lang="en-MY" dirty="0"/>
              <a:t> </a:t>
            </a:r>
            <a:r>
              <a:rPr lang="en-MY" dirty="0" err="1"/>
              <a:t>MyMesyuarat</a:t>
            </a:r>
            <a:r>
              <a:rPr lang="en-MY" dirty="0"/>
              <a:t> </a:t>
            </a:r>
            <a:r>
              <a:rPr lang="en-MY" dirty="0" err="1"/>
              <a:t>Fasa</a:t>
            </a:r>
            <a:r>
              <a:rPr lang="en-MY" dirty="0"/>
              <a:t> 2 </a:t>
            </a:r>
            <a:r>
              <a:rPr lang="en-MY" dirty="0" err="1"/>
              <a:t>akan</a:t>
            </a:r>
            <a:r>
              <a:rPr lang="en-MY" dirty="0"/>
              <a:t> </a:t>
            </a:r>
            <a:r>
              <a:rPr lang="en-MY" dirty="0" err="1"/>
              <a:t>dilaksanakan</a:t>
            </a:r>
            <a:r>
              <a:rPr lang="en-MY" dirty="0"/>
              <a:t> </a:t>
            </a:r>
            <a:r>
              <a:rPr lang="en-MY" dirty="0" err="1" smtClean="0"/>
              <a:t>secara</a:t>
            </a:r>
            <a:r>
              <a:rPr lang="en-MY" dirty="0" smtClean="0"/>
              <a:t> </a:t>
            </a:r>
            <a:r>
              <a:rPr lang="en-MY" dirty="0" err="1" smtClean="0"/>
              <a:t>berperingkat</a:t>
            </a:r>
            <a:r>
              <a:rPr lang="en-MY" dirty="0" smtClean="0"/>
              <a:t> </a:t>
            </a:r>
            <a:r>
              <a:rPr lang="en-MY" dirty="0" err="1" smtClean="0"/>
              <a:t>dalam</a:t>
            </a:r>
            <a:r>
              <a:rPr lang="en-MY" dirty="0" smtClean="0"/>
              <a:t> 2 </a:t>
            </a:r>
            <a:r>
              <a:rPr lang="en-MY" dirty="0" err="1" smtClean="0"/>
              <a:t>kumpulan</a:t>
            </a:r>
            <a:r>
              <a:rPr lang="en-MY" dirty="0" smtClean="0"/>
              <a:t>.  </a:t>
            </a:r>
            <a:r>
              <a:rPr lang="en-MY" dirty="0" err="1" smtClean="0"/>
              <a:t>Jadual</a:t>
            </a:r>
            <a:r>
              <a:rPr lang="en-MY" dirty="0" smtClean="0"/>
              <a:t> </a:t>
            </a:r>
            <a:r>
              <a:rPr lang="en-MY" dirty="0" err="1"/>
              <a:t>pelaksanaan</a:t>
            </a:r>
            <a:r>
              <a:rPr lang="en-MY" dirty="0"/>
              <a:t> </a:t>
            </a:r>
            <a:r>
              <a:rPr lang="en-MY" dirty="0" err="1"/>
              <a:t>perluasan</a:t>
            </a:r>
            <a:r>
              <a:rPr lang="en-MY" dirty="0"/>
              <a:t> </a:t>
            </a:r>
            <a:r>
              <a:rPr lang="en-MY" dirty="0" err="1"/>
              <a:t>adalah</a:t>
            </a:r>
            <a:r>
              <a:rPr lang="en-MY" dirty="0"/>
              <a:t> </a:t>
            </a:r>
            <a:r>
              <a:rPr lang="en-MY" dirty="0" err="1"/>
              <a:t>seperti</a:t>
            </a:r>
            <a:r>
              <a:rPr lang="en-MY" dirty="0"/>
              <a:t> </a:t>
            </a:r>
            <a:r>
              <a:rPr lang="en-MY" dirty="0" err="1" smtClean="0"/>
              <a:t>berikut</a:t>
            </a:r>
            <a:r>
              <a:rPr lang="en-MY" dirty="0" smtClean="0"/>
              <a:t>:</a:t>
            </a:r>
            <a:endParaRPr lang="en-MY" dirty="0"/>
          </a:p>
          <a:p>
            <a:pPr algn="just"/>
            <a:endParaRPr lang="en-MY" dirty="0"/>
          </a:p>
          <a:p>
            <a:pPr marL="228600" indent="-228600" algn="just">
              <a:buAutoNum type="arabicParenR"/>
            </a:pPr>
            <a:r>
              <a:rPr lang="en-MY" b="1" dirty="0" smtClean="0"/>
              <a:t>24 </a:t>
            </a:r>
            <a:r>
              <a:rPr lang="en-MY" b="1" dirty="0" err="1" smtClean="0"/>
              <a:t>Kementerian</a:t>
            </a:r>
            <a:r>
              <a:rPr lang="en-MY" b="1" dirty="0" smtClean="0"/>
              <a:t> </a:t>
            </a:r>
            <a:r>
              <a:rPr lang="en-MY" dirty="0" smtClean="0"/>
              <a:t>– </a:t>
            </a:r>
            <a:r>
              <a:rPr lang="en-MY" dirty="0" err="1" smtClean="0"/>
              <a:t>akan</a:t>
            </a:r>
            <a:r>
              <a:rPr lang="en-MY" dirty="0" smtClean="0"/>
              <a:t> </a:t>
            </a:r>
            <a:r>
              <a:rPr lang="en-MY" dirty="0" err="1" smtClean="0"/>
              <a:t>bermula</a:t>
            </a:r>
            <a:r>
              <a:rPr lang="en-MY" dirty="0" smtClean="0"/>
              <a:t> </a:t>
            </a:r>
            <a:r>
              <a:rPr lang="en-MY" dirty="0" err="1" smtClean="0"/>
              <a:t>dari</a:t>
            </a:r>
            <a:r>
              <a:rPr lang="en-MY" dirty="0" smtClean="0"/>
              <a:t> Mei </a:t>
            </a:r>
            <a:r>
              <a:rPr lang="en-MY" dirty="0" err="1" smtClean="0"/>
              <a:t>sehingga</a:t>
            </a:r>
            <a:r>
              <a:rPr lang="en-MY" dirty="0" smtClean="0"/>
              <a:t> </a:t>
            </a:r>
            <a:r>
              <a:rPr lang="en-MY" dirty="0" err="1" smtClean="0"/>
              <a:t>Disember</a:t>
            </a:r>
            <a:r>
              <a:rPr lang="en-MY" dirty="0" smtClean="0"/>
              <a:t> 2015.</a:t>
            </a:r>
          </a:p>
          <a:p>
            <a:pPr marL="228600" indent="-228600" algn="just">
              <a:buAutoNum type="arabicParenR"/>
            </a:pPr>
            <a:r>
              <a:rPr lang="en-MY" b="1" dirty="0" err="1" smtClean="0"/>
              <a:t>Zon</a:t>
            </a:r>
            <a:r>
              <a:rPr lang="en-MY" b="1" dirty="0" smtClean="0"/>
              <a:t> </a:t>
            </a:r>
            <a:r>
              <a:rPr lang="en-MY" b="1" dirty="0"/>
              <a:t>Selatan</a:t>
            </a:r>
            <a:r>
              <a:rPr lang="en-MY" dirty="0"/>
              <a:t> – yang </a:t>
            </a:r>
            <a:r>
              <a:rPr lang="en-MY" dirty="0" err="1"/>
              <a:t>terdiri</a:t>
            </a:r>
            <a:r>
              <a:rPr lang="en-MY" dirty="0"/>
              <a:t> </a:t>
            </a:r>
            <a:r>
              <a:rPr lang="en-MY" dirty="0" err="1"/>
              <a:t>dari</a:t>
            </a:r>
            <a:r>
              <a:rPr lang="en-MY" dirty="0"/>
              <a:t> </a:t>
            </a:r>
            <a:r>
              <a:rPr lang="en-MY" dirty="0" err="1"/>
              <a:t>Negeri</a:t>
            </a:r>
            <a:r>
              <a:rPr lang="en-MY" dirty="0"/>
              <a:t> Johor </a:t>
            </a:r>
            <a:r>
              <a:rPr lang="en-MY" dirty="0" err="1"/>
              <a:t>dan</a:t>
            </a:r>
            <a:r>
              <a:rPr lang="en-MY" dirty="0"/>
              <a:t> Melaka </a:t>
            </a:r>
            <a:r>
              <a:rPr lang="en-MY" dirty="0" err="1"/>
              <a:t>akan</a:t>
            </a:r>
            <a:r>
              <a:rPr lang="en-MY" dirty="0"/>
              <a:t> </a:t>
            </a:r>
            <a:r>
              <a:rPr lang="en-MY" dirty="0" err="1"/>
              <a:t>bermula</a:t>
            </a:r>
            <a:r>
              <a:rPr lang="en-MY" dirty="0"/>
              <a:t> </a:t>
            </a:r>
            <a:r>
              <a:rPr lang="en-MY" dirty="0" err="1"/>
              <a:t>pada</a:t>
            </a:r>
            <a:r>
              <a:rPr lang="en-MY" dirty="0"/>
              <a:t> </a:t>
            </a:r>
            <a:r>
              <a:rPr lang="en-MY" dirty="0" err="1"/>
              <a:t>bulan</a:t>
            </a:r>
            <a:r>
              <a:rPr lang="en-MY" dirty="0"/>
              <a:t> Mei </a:t>
            </a:r>
            <a:r>
              <a:rPr lang="en-MY" dirty="0" err="1"/>
              <a:t>dan</a:t>
            </a:r>
            <a:r>
              <a:rPr lang="en-MY" dirty="0"/>
              <a:t> Jun 2015;</a:t>
            </a:r>
          </a:p>
          <a:p>
            <a:pPr marL="228600" indent="-228600" algn="just">
              <a:buAutoNum type="arabicParenR"/>
            </a:pPr>
            <a:r>
              <a:rPr lang="en-MY" b="1" dirty="0" err="1"/>
              <a:t>Zon</a:t>
            </a:r>
            <a:r>
              <a:rPr lang="en-MY" b="1" dirty="0"/>
              <a:t> </a:t>
            </a:r>
            <a:r>
              <a:rPr lang="en-MY" b="1" dirty="0" err="1"/>
              <a:t>Pantai</a:t>
            </a:r>
            <a:r>
              <a:rPr lang="en-MY" b="1" dirty="0"/>
              <a:t> </a:t>
            </a:r>
            <a:r>
              <a:rPr lang="en-MY" b="1" dirty="0" err="1"/>
              <a:t>Timur</a:t>
            </a:r>
            <a:r>
              <a:rPr lang="en-MY" dirty="0"/>
              <a:t> – yang </a:t>
            </a:r>
            <a:r>
              <a:rPr lang="en-MY" dirty="0" err="1"/>
              <a:t>terdiri</a:t>
            </a:r>
            <a:r>
              <a:rPr lang="en-MY" dirty="0"/>
              <a:t> </a:t>
            </a:r>
            <a:r>
              <a:rPr lang="en-MY" dirty="0" err="1"/>
              <a:t>dari</a:t>
            </a:r>
            <a:r>
              <a:rPr lang="en-MY" dirty="0"/>
              <a:t> </a:t>
            </a:r>
            <a:r>
              <a:rPr lang="en-MY" dirty="0" err="1"/>
              <a:t>Negeri</a:t>
            </a:r>
            <a:r>
              <a:rPr lang="en-MY" dirty="0"/>
              <a:t> Pahang, </a:t>
            </a:r>
            <a:r>
              <a:rPr lang="en-MY" dirty="0" smtClean="0"/>
              <a:t>Terengganu </a:t>
            </a:r>
            <a:r>
              <a:rPr lang="en-MY" dirty="0" err="1"/>
              <a:t>dan</a:t>
            </a:r>
            <a:r>
              <a:rPr lang="en-MY" dirty="0"/>
              <a:t> Kelantan </a:t>
            </a:r>
            <a:r>
              <a:rPr lang="en-MY" dirty="0" err="1"/>
              <a:t>akan</a:t>
            </a:r>
            <a:r>
              <a:rPr lang="en-MY" dirty="0"/>
              <a:t> </a:t>
            </a:r>
            <a:r>
              <a:rPr lang="en-MY" dirty="0" err="1"/>
              <a:t>bermula</a:t>
            </a:r>
            <a:r>
              <a:rPr lang="en-MY" dirty="0"/>
              <a:t> </a:t>
            </a:r>
            <a:r>
              <a:rPr lang="en-MY" dirty="0" err="1"/>
              <a:t>pada</a:t>
            </a:r>
            <a:r>
              <a:rPr lang="en-MY" dirty="0"/>
              <a:t> Jun </a:t>
            </a:r>
            <a:r>
              <a:rPr lang="en-MY" dirty="0" err="1"/>
              <a:t>dan</a:t>
            </a:r>
            <a:r>
              <a:rPr lang="en-MY" dirty="0"/>
              <a:t> July 2015;</a:t>
            </a:r>
          </a:p>
          <a:p>
            <a:pPr marL="228600" indent="-228600" algn="just">
              <a:buAutoNum type="arabicParenR"/>
            </a:pPr>
            <a:r>
              <a:rPr lang="en-MY" b="1" dirty="0" err="1"/>
              <a:t>Zon</a:t>
            </a:r>
            <a:r>
              <a:rPr lang="en-MY" b="1" dirty="0"/>
              <a:t> Utara</a:t>
            </a:r>
            <a:r>
              <a:rPr lang="en-MY" dirty="0"/>
              <a:t> – yang </a:t>
            </a:r>
            <a:r>
              <a:rPr lang="en-MY" dirty="0" err="1"/>
              <a:t>terdiri</a:t>
            </a:r>
            <a:r>
              <a:rPr lang="en-MY" dirty="0"/>
              <a:t> </a:t>
            </a:r>
            <a:r>
              <a:rPr lang="en-MY" dirty="0" err="1"/>
              <a:t>dari</a:t>
            </a:r>
            <a:r>
              <a:rPr lang="en-MY" dirty="0"/>
              <a:t> Perlis, Kedah, </a:t>
            </a:r>
            <a:r>
              <a:rPr lang="en-MY" dirty="0" err="1"/>
              <a:t>Pulau</a:t>
            </a:r>
            <a:r>
              <a:rPr lang="en-MY" dirty="0"/>
              <a:t> Pinang </a:t>
            </a:r>
            <a:r>
              <a:rPr lang="en-MY" dirty="0" err="1"/>
              <a:t>dan</a:t>
            </a:r>
            <a:r>
              <a:rPr lang="en-MY" dirty="0"/>
              <a:t> Perak </a:t>
            </a:r>
            <a:r>
              <a:rPr lang="en-MY" dirty="0" err="1"/>
              <a:t>akan</a:t>
            </a:r>
            <a:r>
              <a:rPr lang="en-MY" dirty="0"/>
              <a:t> </a:t>
            </a:r>
            <a:r>
              <a:rPr lang="en-MY" dirty="0" err="1"/>
              <a:t>bermula</a:t>
            </a:r>
            <a:r>
              <a:rPr lang="en-MY" dirty="0"/>
              <a:t> </a:t>
            </a:r>
            <a:r>
              <a:rPr lang="en-MY" dirty="0" err="1"/>
              <a:t>pada</a:t>
            </a:r>
            <a:r>
              <a:rPr lang="en-MY" dirty="0"/>
              <a:t> July, </a:t>
            </a:r>
            <a:r>
              <a:rPr lang="en-MY" dirty="0" err="1"/>
              <a:t>Ogos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September 2015;</a:t>
            </a:r>
          </a:p>
          <a:p>
            <a:pPr marL="228600" indent="-228600" algn="just">
              <a:buAutoNum type="arabicParenR"/>
            </a:pPr>
            <a:r>
              <a:rPr lang="en-MY" b="1" dirty="0" err="1"/>
              <a:t>Zon</a:t>
            </a:r>
            <a:r>
              <a:rPr lang="en-MY" b="1" dirty="0"/>
              <a:t> Tengah</a:t>
            </a:r>
            <a:r>
              <a:rPr lang="en-MY" dirty="0"/>
              <a:t> – yang </a:t>
            </a:r>
            <a:r>
              <a:rPr lang="en-MY" dirty="0" err="1"/>
              <a:t>terdiri</a:t>
            </a:r>
            <a:r>
              <a:rPr lang="en-MY" dirty="0"/>
              <a:t> </a:t>
            </a:r>
            <a:r>
              <a:rPr lang="en-MY" dirty="0" err="1"/>
              <a:t>dari</a:t>
            </a:r>
            <a:r>
              <a:rPr lang="en-MY" dirty="0"/>
              <a:t> Selangor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Negeri</a:t>
            </a:r>
            <a:r>
              <a:rPr lang="en-MY" dirty="0"/>
              <a:t> Sembilan </a:t>
            </a:r>
            <a:r>
              <a:rPr lang="en-MY" dirty="0" err="1"/>
              <a:t>akan</a:t>
            </a:r>
            <a:r>
              <a:rPr lang="en-MY" dirty="0"/>
              <a:t> </a:t>
            </a:r>
            <a:r>
              <a:rPr lang="en-MY" dirty="0" err="1"/>
              <a:t>bermula</a:t>
            </a:r>
            <a:r>
              <a:rPr lang="en-MY" dirty="0"/>
              <a:t> </a:t>
            </a:r>
            <a:r>
              <a:rPr lang="en-MY" dirty="0" err="1"/>
              <a:t>pada</a:t>
            </a:r>
            <a:r>
              <a:rPr lang="en-MY" dirty="0"/>
              <a:t> </a:t>
            </a:r>
            <a:r>
              <a:rPr lang="en-MY" dirty="0" err="1"/>
              <a:t>Oktober</a:t>
            </a:r>
            <a:r>
              <a:rPr lang="en-MY" dirty="0"/>
              <a:t> 2015.</a:t>
            </a:r>
          </a:p>
          <a:p>
            <a:pPr marL="228600" indent="-228600" algn="just">
              <a:buAutoNum type="arabicParenR"/>
            </a:pPr>
            <a:r>
              <a:rPr lang="en-MY" b="1" dirty="0"/>
              <a:t>Sabah</a:t>
            </a:r>
            <a:r>
              <a:rPr lang="en-MY" dirty="0"/>
              <a:t> – </a:t>
            </a:r>
            <a:r>
              <a:rPr lang="en-MY" dirty="0" err="1"/>
              <a:t>akan</a:t>
            </a:r>
            <a:r>
              <a:rPr lang="en-MY" dirty="0"/>
              <a:t> </a:t>
            </a:r>
            <a:r>
              <a:rPr lang="en-MY" dirty="0" err="1"/>
              <a:t>bermula</a:t>
            </a:r>
            <a:r>
              <a:rPr lang="en-MY" dirty="0"/>
              <a:t> </a:t>
            </a:r>
            <a:r>
              <a:rPr lang="en-MY" dirty="0" err="1"/>
              <a:t>pada</a:t>
            </a:r>
            <a:r>
              <a:rPr lang="en-MY" dirty="0"/>
              <a:t> November 2015; </a:t>
            </a:r>
            <a:r>
              <a:rPr lang="en-MY" dirty="0" err="1"/>
              <a:t>dan</a:t>
            </a:r>
            <a:endParaRPr lang="en-MY" dirty="0"/>
          </a:p>
          <a:p>
            <a:pPr marL="228600" indent="-228600" algn="just">
              <a:buAutoNum type="arabicParenR"/>
            </a:pPr>
            <a:r>
              <a:rPr lang="en-MY" b="1" dirty="0"/>
              <a:t>Sarawak</a:t>
            </a:r>
            <a:r>
              <a:rPr lang="en-MY" dirty="0"/>
              <a:t> – yang </a:t>
            </a:r>
            <a:r>
              <a:rPr lang="en-MY" dirty="0" err="1"/>
              <a:t>akan</a:t>
            </a:r>
            <a:r>
              <a:rPr lang="en-MY" dirty="0"/>
              <a:t> </a:t>
            </a:r>
            <a:r>
              <a:rPr lang="en-MY" dirty="0" err="1"/>
              <a:t>bermula</a:t>
            </a:r>
            <a:r>
              <a:rPr lang="en-MY" dirty="0"/>
              <a:t> </a:t>
            </a:r>
            <a:r>
              <a:rPr lang="en-MY" dirty="0" err="1"/>
              <a:t>pada</a:t>
            </a:r>
            <a:r>
              <a:rPr lang="en-MY" dirty="0"/>
              <a:t> December 2015</a:t>
            </a:r>
            <a:r>
              <a:rPr lang="en-MY" dirty="0" smtClean="0"/>
              <a:t>.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61F4E-5685-4EFA-A97D-61FE58318868}" type="slidenum">
              <a:rPr lang="en-MY" smtClean="0"/>
              <a:t>18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3580340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61F4E-5685-4EFA-A97D-61FE58318868}" type="slidenum">
              <a:rPr lang="en-MY" smtClean="0"/>
              <a:t>19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884302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61F4E-5685-4EFA-A97D-61FE58318868}" type="slidenum">
              <a:rPr lang="en-MY" smtClean="0"/>
              <a:t>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4968474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61F4E-5685-4EFA-A97D-61FE58318868}" type="slidenum">
              <a:rPr lang="en-MY" smtClean="0"/>
              <a:t>20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8843027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61F4E-5685-4EFA-A97D-61FE58318868}" type="slidenum">
              <a:rPr lang="en-MY" smtClean="0"/>
              <a:t>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8843027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9425" y="4925407"/>
            <a:ext cx="6140450" cy="4029879"/>
          </a:xfrm>
        </p:spPr>
        <p:txBody>
          <a:bodyPr/>
          <a:lstStyle/>
          <a:p>
            <a:pPr algn="just"/>
            <a:r>
              <a:rPr lang="en-MY" dirty="0" err="1"/>
              <a:t>Sebelum</a:t>
            </a:r>
            <a:r>
              <a:rPr lang="en-MY" dirty="0"/>
              <a:t> </a:t>
            </a:r>
            <a:r>
              <a:rPr lang="en-MY" dirty="0" err="1"/>
              <a:t>saya</a:t>
            </a:r>
            <a:r>
              <a:rPr lang="en-MY" dirty="0"/>
              <a:t> </a:t>
            </a:r>
            <a:r>
              <a:rPr lang="en-MY" dirty="0" err="1"/>
              <a:t>akhiri</a:t>
            </a:r>
            <a:r>
              <a:rPr lang="en-MY" dirty="0"/>
              <a:t> </a:t>
            </a:r>
            <a:r>
              <a:rPr lang="en-MY" dirty="0" err="1"/>
              <a:t>taklimat</a:t>
            </a:r>
            <a:r>
              <a:rPr lang="en-MY" dirty="0"/>
              <a:t> </a:t>
            </a:r>
            <a:r>
              <a:rPr lang="en-MY" dirty="0" err="1"/>
              <a:t>ini</a:t>
            </a:r>
            <a:r>
              <a:rPr lang="en-MY" dirty="0"/>
              <a:t>,  </a:t>
            </a:r>
            <a:r>
              <a:rPr lang="en-MY" dirty="0" err="1"/>
              <a:t>saya</a:t>
            </a:r>
            <a:r>
              <a:rPr lang="en-MY" dirty="0"/>
              <a:t> </a:t>
            </a:r>
            <a:r>
              <a:rPr lang="en-MY" dirty="0" err="1"/>
              <a:t>ingin</a:t>
            </a:r>
            <a:r>
              <a:rPr lang="en-MY" dirty="0"/>
              <a:t> </a:t>
            </a:r>
            <a:r>
              <a:rPr lang="en-MY" dirty="0" err="1"/>
              <a:t>mengucapan</a:t>
            </a:r>
            <a:r>
              <a:rPr lang="en-MY" dirty="0"/>
              <a:t> </a:t>
            </a:r>
            <a:r>
              <a:rPr lang="en-MY" dirty="0" err="1"/>
              <a:t>ribuan</a:t>
            </a:r>
            <a:r>
              <a:rPr lang="en-MY" dirty="0"/>
              <a:t> </a:t>
            </a:r>
            <a:r>
              <a:rPr lang="en-MY" dirty="0" err="1"/>
              <a:t>terima</a:t>
            </a:r>
            <a:r>
              <a:rPr lang="en-MY" dirty="0"/>
              <a:t> </a:t>
            </a:r>
            <a:r>
              <a:rPr lang="en-MY" dirty="0" err="1"/>
              <a:t>kasih</a:t>
            </a:r>
            <a:r>
              <a:rPr lang="en-MY" dirty="0"/>
              <a:t> </a:t>
            </a:r>
            <a:r>
              <a:rPr lang="en-MY" dirty="0" err="1"/>
              <a:t>kepada</a:t>
            </a:r>
            <a:r>
              <a:rPr lang="en-MY" dirty="0"/>
              <a:t> </a:t>
            </a:r>
            <a:r>
              <a:rPr lang="en-MY" dirty="0" err="1"/>
              <a:t>semua</a:t>
            </a:r>
            <a:r>
              <a:rPr lang="en-MY" dirty="0"/>
              <a:t> yang </a:t>
            </a:r>
            <a:r>
              <a:rPr lang="en-MY" dirty="0" err="1"/>
              <a:t>hadir</a:t>
            </a:r>
            <a:r>
              <a:rPr lang="en-MY" dirty="0"/>
              <a:t> </a:t>
            </a:r>
            <a:r>
              <a:rPr lang="en-MY" dirty="0" err="1"/>
              <a:t>pada</a:t>
            </a:r>
            <a:r>
              <a:rPr lang="en-MY" dirty="0"/>
              <a:t> </a:t>
            </a:r>
            <a:r>
              <a:rPr lang="en-MY" dirty="0" err="1"/>
              <a:t>hari</a:t>
            </a:r>
            <a:r>
              <a:rPr lang="en-MY" dirty="0"/>
              <a:t> </a:t>
            </a:r>
            <a:r>
              <a:rPr lang="en-MY" dirty="0" err="1"/>
              <a:t>ini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semoga</a:t>
            </a:r>
            <a:r>
              <a:rPr lang="en-MY" dirty="0"/>
              <a:t> </a:t>
            </a:r>
            <a:r>
              <a:rPr lang="en-MY" dirty="0" err="1"/>
              <a:t>taklimat</a:t>
            </a:r>
            <a:r>
              <a:rPr lang="en-MY" dirty="0"/>
              <a:t> </a:t>
            </a:r>
            <a:r>
              <a:rPr lang="en-MY" dirty="0" err="1"/>
              <a:t>ini</a:t>
            </a:r>
            <a:r>
              <a:rPr lang="en-MY" dirty="0"/>
              <a:t> </a:t>
            </a:r>
            <a:r>
              <a:rPr lang="en-MY" dirty="0" err="1"/>
              <a:t>dapat</a:t>
            </a:r>
            <a:r>
              <a:rPr lang="en-MY" dirty="0"/>
              <a:t> </a:t>
            </a:r>
            <a:r>
              <a:rPr lang="en-MY" dirty="0" err="1"/>
              <a:t>memberi</a:t>
            </a:r>
            <a:r>
              <a:rPr lang="en-MY" dirty="0"/>
              <a:t> </a:t>
            </a:r>
            <a:r>
              <a:rPr lang="en-MY" dirty="0" err="1"/>
              <a:t>maklumat</a:t>
            </a:r>
            <a:r>
              <a:rPr lang="en-MY" dirty="0"/>
              <a:t> yang </a:t>
            </a:r>
            <a:r>
              <a:rPr lang="en-MY" dirty="0" err="1"/>
              <a:t>berguna</a:t>
            </a:r>
            <a:r>
              <a:rPr lang="en-MY" dirty="0"/>
              <a:t> </a:t>
            </a:r>
            <a:r>
              <a:rPr lang="en-MY" dirty="0" err="1" smtClean="0"/>
              <a:t>dalam</a:t>
            </a:r>
            <a:r>
              <a:rPr lang="en-MY" dirty="0" smtClean="0"/>
              <a:t> </a:t>
            </a:r>
            <a:r>
              <a:rPr lang="en-MY" dirty="0" err="1" smtClean="0"/>
              <a:t>usaha</a:t>
            </a:r>
            <a:r>
              <a:rPr lang="en-MY" dirty="0" smtClean="0"/>
              <a:t> </a:t>
            </a:r>
            <a:r>
              <a:rPr lang="en-MY" dirty="0" err="1"/>
              <a:t>menjayakan</a:t>
            </a:r>
            <a:r>
              <a:rPr lang="en-MY" dirty="0"/>
              <a:t> </a:t>
            </a:r>
            <a:r>
              <a:rPr lang="en-MY" dirty="0" err="1" smtClean="0"/>
              <a:t>pelaksanaan</a:t>
            </a:r>
            <a:r>
              <a:rPr lang="en-MY" dirty="0" smtClean="0"/>
              <a:t> </a:t>
            </a:r>
            <a:r>
              <a:rPr lang="en-MY" dirty="0" err="1"/>
              <a:t>MyMesyuarat</a:t>
            </a:r>
            <a:r>
              <a:rPr lang="en-MY" dirty="0"/>
              <a:t> </a:t>
            </a:r>
            <a:r>
              <a:rPr lang="en-MY" dirty="0" err="1"/>
              <a:t>Fasa</a:t>
            </a:r>
            <a:r>
              <a:rPr lang="en-MY" dirty="0"/>
              <a:t> 2.  </a:t>
            </a:r>
          </a:p>
          <a:p>
            <a:pPr algn="just"/>
            <a:endParaRPr lang="en-MY" dirty="0"/>
          </a:p>
          <a:p>
            <a:pPr algn="just"/>
            <a:r>
              <a:rPr lang="en-MY" dirty="0" err="1"/>
              <a:t>Sekian</a:t>
            </a:r>
            <a:r>
              <a:rPr lang="en-MY" dirty="0"/>
              <a:t>.  </a:t>
            </a:r>
          </a:p>
          <a:p>
            <a:pPr algn="just"/>
            <a:endParaRPr lang="en-MY" b="1" dirty="0"/>
          </a:p>
          <a:p>
            <a:pPr algn="just"/>
            <a:r>
              <a:rPr lang="en-MY" b="1" dirty="0" err="1"/>
              <a:t>Wabillahitaufik</a:t>
            </a:r>
            <a:r>
              <a:rPr lang="en-MY" b="1" dirty="0"/>
              <a:t> </a:t>
            </a:r>
            <a:r>
              <a:rPr lang="en-MY" b="1" dirty="0" err="1"/>
              <a:t>walhidayah</a:t>
            </a:r>
            <a:r>
              <a:rPr lang="en-MY" b="1" dirty="0"/>
              <a:t> </a:t>
            </a:r>
            <a:r>
              <a:rPr lang="en-MY" b="1" dirty="0" err="1"/>
              <a:t>wassalamualaikum</a:t>
            </a:r>
            <a:r>
              <a:rPr lang="en-MY" b="1" dirty="0"/>
              <a:t> </a:t>
            </a:r>
            <a:r>
              <a:rPr lang="en-MY" b="1" dirty="0" err="1"/>
              <a:t>warahmatullahi</a:t>
            </a:r>
            <a:r>
              <a:rPr lang="en-MY" b="1" dirty="0"/>
              <a:t> </a:t>
            </a:r>
            <a:r>
              <a:rPr lang="en-MY" b="1" dirty="0" err="1"/>
              <a:t>wabarakatuh</a:t>
            </a:r>
            <a:r>
              <a:rPr lang="en-MY" b="1" dirty="0"/>
              <a:t>.</a:t>
            </a:r>
          </a:p>
          <a:p>
            <a:pPr algn="just"/>
            <a:endParaRPr lang="en-MY" dirty="0"/>
          </a:p>
          <a:p>
            <a:pPr algn="just"/>
            <a:r>
              <a:rPr lang="en-MY" dirty="0" err="1"/>
              <a:t>Terima</a:t>
            </a:r>
            <a:r>
              <a:rPr lang="en-MY" dirty="0"/>
              <a:t> </a:t>
            </a:r>
            <a:r>
              <a:rPr lang="en-MY" dirty="0" err="1"/>
              <a:t>kasih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61F4E-5685-4EFA-A97D-61FE58318868}" type="slidenum">
              <a:rPr lang="en-MY" smtClean="0"/>
              <a:t>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331177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61F4E-5685-4EFA-A97D-61FE58318868}" type="slidenum">
              <a:rPr lang="en-MY" smtClean="0"/>
              <a:t>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595046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61F4E-5685-4EFA-A97D-61FE58318868}" type="slidenum">
              <a:rPr lang="en-MY" smtClean="0"/>
              <a:t>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595046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61F4E-5685-4EFA-A97D-61FE58318868}" type="slidenum">
              <a:rPr lang="en-MY" smtClean="0"/>
              <a:t>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595046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9425" y="4925407"/>
            <a:ext cx="6140450" cy="4029879"/>
          </a:xfrm>
        </p:spPr>
        <p:txBody>
          <a:bodyPr/>
          <a:lstStyle/>
          <a:p>
            <a:pPr algn="just"/>
            <a:r>
              <a:rPr lang="en-MY" dirty="0" err="1"/>
              <a:t>YBhg</a:t>
            </a:r>
            <a:r>
              <a:rPr lang="en-MY" dirty="0"/>
              <a:t>. </a:t>
            </a:r>
            <a:r>
              <a:rPr lang="en-MY" dirty="0" err="1"/>
              <a:t>Dato</a:t>
            </a:r>
            <a:r>
              <a:rPr lang="en-MY" dirty="0"/>
              <a:t>’, Tuan-</a:t>
            </a:r>
            <a:r>
              <a:rPr lang="en-MY" dirty="0" err="1"/>
              <a:t>tuan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Puan-puan</a:t>
            </a:r>
            <a:r>
              <a:rPr lang="en-MY" dirty="0"/>
              <a:t> yang </a:t>
            </a:r>
            <a:r>
              <a:rPr lang="en-MY" dirty="0" err="1"/>
              <a:t>dihormati</a:t>
            </a:r>
            <a:r>
              <a:rPr lang="en-MY" dirty="0"/>
              <a:t> </a:t>
            </a:r>
            <a:r>
              <a:rPr lang="en-MY" dirty="0" err="1"/>
              <a:t>sekalian</a:t>
            </a:r>
            <a:r>
              <a:rPr lang="en-MY" dirty="0"/>
              <a:t>;</a:t>
            </a:r>
          </a:p>
          <a:p>
            <a:pPr algn="just"/>
            <a:endParaRPr lang="en-MY" dirty="0"/>
          </a:p>
          <a:p>
            <a:pPr algn="just"/>
            <a:r>
              <a:rPr lang="en-MY" dirty="0" err="1"/>
              <a:t>Objektif</a:t>
            </a:r>
            <a:r>
              <a:rPr lang="en-MY" dirty="0"/>
              <a:t> </a:t>
            </a:r>
            <a:r>
              <a:rPr lang="en-MY" dirty="0" err="1"/>
              <a:t>Projek</a:t>
            </a:r>
            <a:r>
              <a:rPr lang="en-MY" dirty="0"/>
              <a:t> </a:t>
            </a:r>
            <a:r>
              <a:rPr lang="en-MY" dirty="0" err="1"/>
              <a:t>adalah</a:t>
            </a:r>
            <a:r>
              <a:rPr lang="en-MY" dirty="0"/>
              <a:t> </a:t>
            </a:r>
            <a:r>
              <a:rPr lang="en-MY" dirty="0" err="1"/>
              <a:t>pembangunan</a:t>
            </a:r>
            <a:r>
              <a:rPr lang="en-MY" dirty="0"/>
              <a:t> </a:t>
            </a:r>
            <a:r>
              <a:rPr lang="en-MY" dirty="0" err="1"/>
              <a:t>semula</a:t>
            </a:r>
            <a:r>
              <a:rPr lang="en-MY" dirty="0"/>
              <a:t> </a:t>
            </a:r>
            <a:r>
              <a:rPr lang="en-MY" dirty="0" err="1"/>
              <a:t>sistem</a:t>
            </a:r>
            <a:r>
              <a:rPr lang="en-MY" dirty="0"/>
              <a:t> </a:t>
            </a:r>
            <a:r>
              <a:rPr lang="en-MY" dirty="0" err="1"/>
              <a:t>MyMesyuarat</a:t>
            </a:r>
            <a:r>
              <a:rPr lang="en-MY" dirty="0"/>
              <a:t> </a:t>
            </a:r>
            <a:r>
              <a:rPr lang="en-MY" dirty="0" err="1"/>
              <a:t>berdasarkan</a:t>
            </a:r>
            <a:r>
              <a:rPr lang="en-MY" dirty="0"/>
              <a:t> </a:t>
            </a:r>
            <a:r>
              <a:rPr lang="en-MY" dirty="0" err="1"/>
              <a:t>fungsi</a:t>
            </a:r>
            <a:r>
              <a:rPr lang="en-MY" dirty="0"/>
              <a:t> </a:t>
            </a:r>
            <a:r>
              <a:rPr lang="en-MY" dirty="0" err="1"/>
              <a:t>asal</a:t>
            </a:r>
            <a:r>
              <a:rPr lang="en-MY" dirty="0"/>
              <a:t> (</a:t>
            </a:r>
            <a:r>
              <a:rPr lang="en-MY" dirty="0" err="1"/>
              <a:t>iaitu</a:t>
            </a:r>
            <a:r>
              <a:rPr lang="en-MY" dirty="0"/>
              <a:t> </a:t>
            </a:r>
            <a:r>
              <a:rPr lang="en-MY" dirty="0" err="1"/>
              <a:t>fungsi-fungsi</a:t>
            </a:r>
            <a:r>
              <a:rPr lang="en-MY" dirty="0"/>
              <a:t> yang </a:t>
            </a:r>
            <a:r>
              <a:rPr lang="en-MY" dirty="0" err="1"/>
              <a:t>telah</a:t>
            </a:r>
            <a:r>
              <a:rPr lang="en-MY" dirty="0"/>
              <a:t> </a:t>
            </a:r>
            <a:r>
              <a:rPr lang="en-MY" dirty="0" err="1"/>
              <a:t>wujud</a:t>
            </a:r>
            <a:r>
              <a:rPr lang="en-MY" dirty="0"/>
              <a:t> di </a:t>
            </a:r>
            <a:r>
              <a:rPr lang="en-MY" dirty="0" err="1"/>
              <a:t>dalam</a:t>
            </a:r>
            <a:r>
              <a:rPr lang="en-MY" dirty="0"/>
              <a:t> </a:t>
            </a:r>
            <a:r>
              <a:rPr lang="en-MY" dirty="0" err="1"/>
              <a:t>MyMesyuarat</a:t>
            </a:r>
            <a:r>
              <a:rPr lang="en-MY" dirty="0"/>
              <a:t> </a:t>
            </a:r>
            <a:r>
              <a:rPr lang="en-MY" dirty="0" err="1"/>
              <a:t>Fasa</a:t>
            </a:r>
            <a:r>
              <a:rPr lang="en-MY" dirty="0"/>
              <a:t> 1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perluasan</a:t>
            </a:r>
            <a:r>
              <a:rPr lang="en-MY" dirty="0"/>
              <a:t> </a:t>
            </a:r>
            <a:r>
              <a:rPr lang="en-MY" dirty="0" err="1"/>
              <a:t>sistem</a:t>
            </a:r>
            <a:r>
              <a:rPr lang="en-MY" dirty="0"/>
              <a:t> </a:t>
            </a:r>
            <a:r>
              <a:rPr lang="en-MY" dirty="0" err="1"/>
              <a:t>Fasa</a:t>
            </a:r>
            <a:r>
              <a:rPr lang="en-MY" dirty="0"/>
              <a:t> 2 </a:t>
            </a:r>
            <a:r>
              <a:rPr lang="en-MY" dirty="0" err="1"/>
              <a:t>ke</a:t>
            </a:r>
            <a:r>
              <a:rPr lang="en-MY" dirty="0"/>
              <a:t> 724 </a:t>
            </a:r>
            <a:r>
              <a:rPr lang="en-MY" dirty="0" err="1"/>
              <a:t>agensi-agensi</a:t>
            </a:r>
            <a:r>
              <a:rPr lang="en-MY" dirty="0"/>
              <a:t> </a:t>
            </a:r>
            <a:r>
              <a:rPr lang="en-MY" dirty="0" err="1"/>
              <a:t>sektor</a:t>
            </a:r>
            <a:r>
              <a:rPr lang="en-MY" dirty="0"/>
              <a:t> </a:t>
            </a:r>
            <a:r>
              <a:rPr lang="en-MY" dirty="0" err="1"/>
              <a:t>awam</a:t>
            </a:r>
            <a:r>
              <a:rPr lang="en-MY" dirty="0"/>
              <a:t>.</a:t>
            </a:r>
          </a:p>
          <a:p>
            <a:pPr algn="just"/>
            <a:endParaRPr lang="en-MY" dirty="0"/>
          </a:p>
          <a:p>
            <a:pPr algn="just"/>
            <a:r>
              <a:rPr lang="en-MY" dirty="0" err="1"/>
              <a:t>Projek</a:t>
            </a:r>
            <a:r>
              <a:rPr lang="en-MY" dirty="0"/>
              <a:t> </a:t>
            </a:r>
            <a:r>
              <a:rPr lang="en-MY" dirty="0" err="1"/>
              <a:t>ini</a:t>
            </a:r>
            <a:r>
              <a:rPr lang="en-MY" dirty="0"/>
              <a:t> </a:t>
            </a:r>
            <a:r>
              <a:rPr lang="en-MY" dirty="0" err="1"/>
              <a:t>akan</a:t>
            </a:r>
            <a:r>
              <a:rPr lang="en-MY" dirty="0"/>
              <a:t> </a:t>
            </a:r>
            <a:r>
              <a:rPr lang="en-MY" dirty="0" err="1"/>
              <a:t>melibatkan</a:t>
            </a:r>
            <a:r>
              <a:rPr lang="en-MY" dirty="0"/>
              <a:t> </a:t>
            </a:r>
            <a:r>
              <a:rPr lang="en-MY" dirty="0" err="1"/>
              <a:t>pembangunan</a:t>
            </a:r>
            <a:r>
              <a:rPr lang="en-MY" dirty="0"/>
              <a:t> </a:t>
            </a:r>
            <a:r>
              <a:rPr lang="en-MY" dirty="0" err="1"/>
              <a:t>semula</a:t>
            </a:r>
            <a:r>
              <a:rPr lang="en-MY" dirty="0"/>
              <a:t> </a:t>
            </a:r>
            <a:r>
              <a:rPr lang="en-MY" dirty="0" err="1" smtClean="0"/>
              <a:t>sistem</a:t>
            </a:r>
            <a:r>
              <a:rPr lang="en-MY" dirty="0" smtClean="0"/>
              <a:t> </a:t>
            </a:r>
            <a:r>
              <a:rPr lang="en-MY" dirty="0" err="1"/>
              <a:t>MyMesyuarat</a:t>
            </a:r>
            <a:r>
              <a:rPr lang="en-MY" dirty="0"/>
              <a:t> </a:t>
            </a:r>
            <a:r>
              <a:rPr lang="en-MY" dirty="0" err="1"/>
              <a:t>Fasa</a:t>
            </a:r>
            <a:r>
              <a:rPr lang="en-MY" dirty="0"/>
              <a:t> 1 </a:t>
            </a:r>
            <a:r>
              <a:rPr lang="en-MY" dirty="0" err="1"/>
              <a:t>dengan</a:t>
            </a:r>
            <a:r>
              <a:rPr lang="en-MY" dirty="0"/>
              <a:t> </a:t>
            </a:r>
            <a:r>
              <a:rPr lang="en-MY" dirty="0" err="1"/>
              <a:t>mengekalkan</a:t>
            </a:r>
            <a:r>
              <a:rPr lang="en-MY" dirty="0"/>
              <a:t> </a:t>
            </a:r>
            <a:r>
              <a:rPr lang="en-MY" dirty="0" err="1"/>
              <a:t>fungsi-fungsi</a:t>
            </a:r>
            <a:r>
              <a:rPr lang="en-MY" dirty="0"/>
              <a:t> </a:t>
            </a:r>
            <a:r>
              <a:rPr lang="en-MY" dirty="0" err="1"/>
              <a:t>asal</a:t>
            </a:r>
            <a:r>
              <a:rPr lang="en-MY" dirty="0"/>
              <a:t> </a:t>
            </a:r>
            <a:r>
              <a:rPr lang="en-MY" dirty="0" err="1"/>
              <a:t>berserta</a:t>
            </a:r>
            <a:r>
              <a:rPr lang="en-MY" dirty="0"/>
              <a:t> </a:t>
            </a:r>
            <a:r>
              <a:rPr lang="en-MY" dirty="0" err="1"/>
              <a:t>dengan</a:t>
            </a:r>
            <a:r>
              <a:rPr lang="en-MY" dirty="0"/>
              <a:t> </a:t>
            </a:r>
            <a:r>
              <a:rPr lang="en-MY" dirty="0" err="1"/>
              <a:t>penambahbaikan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tambahan</a:t>
            </a:r>
            <a:r>
              <a:rPr lang="en-MY" dirty="0"/>
              <a:t> </a:t>
            </a:r>
            <a:r>
              <a:rPr lang="en-MY" dirty="0" err="1"/>
              <a:t>fungsi-fungsi</a:t>
            </a:r>
            <a:r>
              <a:rPr lang="en-MY" dirty="0"/>
              <a:t> </a:t>
            </a:r>
            <a:r>
              <a:rPr lang="en-MY" dirty="0" err="1"/>
              <a:t>baru</a:t>
            </a:r>
            <a:r>
              <a:rPr lang="en-MY" dirty="0"/>
              <a:t>. </a:t>
            </a:r>
          </a:p>
          <a:p>
            <a:pPr algn="just"/>
            <a:endParaRPr lang="en-MY" dirty="0"/>
          </a:p>
          <a:p>
            <a:pPr algn="just"/>
            <a:r>
              <a:rPr lang="en-MY" dirty="0" err="1" smtClean="0"/>
              <a:t>Seterusnya</a:t>
            </a:r>
            <a:r>
              <a:rPr lang="en-MY" dirty="0" smtClean="0"/>
              <a:t> </a:t>
            </a:r>
            <a:r>
              <a:rPr lang="en-MY" dirty="0" err="1"/>
              <a:t>perluasan</a:t>
            </a:r>
            <a:r>
              <a:rPr lang="en-MY" dirty="0"/>
              <a:t> </a:t>
            </a:r>
            <a:r>
              <a:rPr lang="en-MY" dirty="0" err="1"/>
              <a:t>ke</a:t>
            </a:r>
            <a:r>
              <a:rPr lang="en-MY" dirty="0"/>
              <a:t> 724 </a:t>
            </a:r>
            <a:r>
              <a:rPr lang="en-MY" dirty="0" err="1"/>
              <a:t>agensi</a:t>
            </a:r>
            <a:r>
              <a:rPr lang="en-MY" dirty="0"/>
              <a:t> </a:t>
            </a:r>
            <a:r>
              <a:rPr lang="en-MY" dirty="0" err="1"/>
              <a:t>sektor</a:t>
            </a:r>
            <a:r>
              <a:rPr lang="en-MY" dirty="0"/>
              <a:t> </a:t>
            </a:r>
            <a:r>
              <a:rPr lang="en-MY" dirty="0" err="1"/>
              <a:t>awam</a:t>
            </a:r>
            <a:r>
              <a:rPr lang="en-MY" dirty="0"/>
              <a:t> </a:t>
            </a:r>
            <a:r>
              <a:rPr lang="en-MY" dirty="0" err="1"/>
              <a:t>akan</a:t>
            </a:r>
            <a:r>
              <a:rPr lang="en-MY" dirty="0"/>
              <a:t> </a:t>
            </a:r>
            <a:r>
              <a:rPr lang="en-MY" dirty="0" err="1"/>
              <a:t>dilaksanakan</a:t>
            </a:r>
            <a:r>
              <a:rPr lang="en-MY" dirty="0"/>
              <a:t> </a:t>
            </a:r>
            <a:r>
              <a:rPr lang="en-MY" dirty="0" err="1"/>
              <a:t>a</a:t>
            </a:r>
            <a:r>
              <a:rPr lang="en-MY" dirty="0" err="1" smtClean="0"/>
              <a:t>pabila</a:t>
            </a:r>
            <a:r>
              <a:rPr lang="en-MY" dirty="0" smtClean="0"/>
              <a:t> </a:t>
            </a:r>
            <a:r>
              <a:rPr lang="en-MY" dirty="0" err="1"/>
              <a:t>pembangunan</a:t>
            </a:r>
            <a:r>
              <a:rPr lang="en-MY" dirty="0"/>
              <a:t> </a:t>
            </a:r>
            <a:r>
              <a:rPr lang="en-MY" dirty="0" err="1"/>
              <a:t>sistem</a:t>
            </a:r>
            <a:r>
              <a:rPr lang="en-MY" dirty="0"/>
              <a:t> </a:t>
            </a:r>
            <a:r>
              <a:rPr lang="en-MY" dirty="0" err="1"/>
              <a:t>MyMesyuarat</a:t>
            </a:r>
            <a:r>
              <a:rPr lang="en-MY" dirty="0"/>
              <a:t> </a:t>
            </a:r>
            <a:r>
              <a:rPr lang="en-MY" dirty="0" err="1"/>
              <a:t>Fasa</a:t>
            </a:r>
            <a:r>
              <a:rPr lang="en-MY" dirty="0"/>
              <a:t> 2 </a:t>
            </a:r>
            <a:r>
              <a:rPr lang="en-MY" dirty="0" err="1" smtClean="0"/>
              <a:t>siap</a:t>
            </a:r>
            <a:r>
              <a:rPr lang="en-MY" dirty="0" smtClean="0"/>
              <a:t> </a:t>
            </a:r>
            <a:r>
              <a:rPr lang="en-MY" dirty="0" err="1"/>
              <a:t>dibangunkan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lulus </a:t>
            </a:r>
            <a:r>
              <a:rPr lang="en-MY" dirty="0" err="1"/>
              <a:t>sessi-sessi</a:t>
            </a:r>
            <a:r>
              <a:rPr lang="en-MY" dirty="0"/>
              <a:t> </a:t>
            </a:r>
            <a:r>
              <a:rPr lang="en-MY" dirty="0" err="1" smtClean="0"/>
              <a:t>pengujian</a:t>
            </a:r>
            <a:r>
              <a:rPr lang="en-MY" dirty="0"/>
              <a:t>.</a:t>
            </a:r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61F4E-5685-4EFA-A97D-61FE58318868}" type="slidenum">
              <a:rPr lang="en-MY" smtClean="0"/>
              <a:t>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993910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0600" y="1279525"/>
            <a:ext cx="5118100" cy="28797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9425" y="4289300"/>
            <a:ext cx="6140450" cy="5113117"/>
          </a:xfrm>
        </p:spPr>
        <p:txBody>
          <a:bodyPr/>
          <a:lstStyle/>
          <a:p>
            <a:pPr marL="228600" indent="-228600" algn="just">
              <a:buAutoNum type="arabicPeriod"/>
            </a:pPr>
            <a:r>
              <a:rPr lang="en-MY" dirty="0" err="1"/>
              <a:t>Skop</a:t>
            </a:r>
            <a:r>
              <a:rPr lang="en-MY" dirty="0"/>
              <a:t> </a:t>
            </a:r>
            <a:r>
              <a:rPr lang="en-MY" dirty="0" err="1"/>
              <a:t>projek</a:t>
            </a:r>
            <a:r>
              <a:rPr lang="en-MY" dirty="0"/>
              <a:t> yang </a:t>
            </a:r>
            <a:r>
              <a:rPr lang="en-MY" dirty="0" err="1"/>
              <a:t>pertama</a:t>
            </a:r>
            <a:r>
              <a:rPr lang="en-MY" dirty="0"/>
              <a:t> </a:t>
            </a:r>
            <a:r>
              <a:rPr lang="en-MY" dirty="0" err="1"/>
              <a:t>adalah</a:t>
            </a:r>
            <a:r>
              <a:rPr lang="en-MY" dirty="0"/>
              <a:t> </a:t>
            </a:r>
            <a:r>
              <a:rPr lang="en-MY" b="1" dirty="0"/>
              <a:t>Pre-Implementation Review </a:t>
            </a:r>
            <a:r>
              <a:rPr lang="en-MY" dirty="0" err="1"/>
              <a:t>atau</a:t>
            </a:r>
            <a:r>
              <a:rPr lang="en-MY" dirty="0"/>
              <a:t> PIR</a:t>
            </a:r>
            <a:r>
              <a:rPr lang="en-MY" b="1" dirty="0"/>
              <a:t>. </a:t>
            </a:r>
            <a:r>
              <a:rPr lang="en-MY" dirty="0"/>
              <a:t>PIR </a:t>
            </a:r>
            <a:r>
              <a:rPr lang="en-MY" dirty="0" err="1"/>
              <a:t>dilaksanakan</a:t>
            </a:r>
            <a:r>
              <a:rPr lang="en-MY" dirty="0"/>
              <a:t> </a:t>
            </a:r>
            <a:r>
              <a:rPr lang="en-MY" dirty="0" err="1"/>
              <a:t>untuk</a:t>
            </a:r>
            <a:r>
              <a:rPr lang="en-MY" dirty="0"/>
              <a:t> </a:t>
            </a:r>
            <a:r>
              <a:rPr lang="en-MY" dirty="0" err="1"/>
              <a:t>mendapat</a:t>
            </a:r>
            <a:r>
              <a:rPr lang="en-MY" dirty="0"/>
              <a:t> </a:t>
            </a:r>
            <a:r>
              <a:rPr lang="en-MY" dirty="0" err="1"/>
              <a:t>maklumbalas</a:t>
            </a:r>
            <a:r>
              <a:rPr lang="en-MY" dirty="0"/>
              <a:t> </a:t>
            </a:r>
            <a:r>
              <a:rPr lang="en-MY" dirty="0" err="1"/>
              <a:t>dari</a:t>
            </a:r>
            <a:r>
              <a:rPr lang="en-MY" dirty="0"/>
              <a:t> </a:t>
            </a:r>
            <a:r>
              <a:rPr lang="en-MY" dirty="0" err="1" smtClean="0"/>
              <a:t>pengguna-pengguna</a:t>
            </a:r>
            <a:r>
              <a:rPr lang="en-MY" dirty="0" smtClean="0"/>
              <a:t> </a:t>
            </a:r>
            <a:r>
              <a:rPr lang="en-MY" dirty="0" err="1"/>
              <a:t>berkenaan</a:t>
            </a:r>
            <a:r>
              <a:rPr lang="en-MY" dirty="0"/>
              <a:t> </a:t>
            </a:r>
            <a:r>
              <a:rPr lang="en-MY" dirty="0" err="1"/>
              <a:t>fungsi</a:t>
            </a:r>
            <a:r>
              <a:rPr lang="en-MY" dirty="0"/>
              <a:t> </a:t>
            </a:r>
            <a:r>
              <a:rPr lang="en-MY" dirty="0" err="1"/>
              <a:t>sedia-ada</a:t>
            </a:r>
            <a:r>
              <a:rPr lang="en-MY" dirty="0"/>
              <a:t> </a:t>
            </a:r>
            <a:r>
              <a:rPr lang="en-MY" dirty="0" err="1"/>
              <a:t>Fasa</a:t>
            </a:r>
            <a:r>
              <a:rPr lang="en-MY" dirty="0"/>
              <a:t> 1 </a:t>
            </a:r>
            <a:r>
              <a:rPr lang="en-MY" dirty="0" err="1"/>
              <a:t>serta</a:t>
            </a:r>
            <a:r>
              <a:rPr lang="en-MY" dirty="0"/>
              <a:t> </a:t>
            </a:r>
            <a:r>
              <a:rPr lang="en-MY" dirty="0" err="1"/>
              <a:t>mendapat</a:t>
            </a:r>
            <a:r>
              <a:rPr lang="en-MY" dirty="0"/>
              <a:t> </a:t>
            </a:r>
            <a:r>
              <a:rPr lang="en-MY" dirty="0" err="1"/>
              <a:t>cadangan</a:t>
            </a:r>
            <a:r>
              <a:rPr lang="en-MY" dirty="0"/>
              <a:t> </a:t>
            </a:r>
            <a:r>
              <a:rPr lang="en-MY" dirty="0" err="1"/>
              <a:t>penambahbaikan</a:t>
            </a:r>
            <a:r>
              <a:rPr lang="en-MY" dirty="0"/>
              <a:t> </a:t>
            </a:r>
            <a:r>
              <a:rPr lang="en-MY" dirty="0" err="1"/>
              <a:t>untuk</a:t>
            </a:r>
            <a:r>
              <a:rPr lang="en-MY" dirty="0"/>
              <a:t> </a:t>
            </a:r>
            <a:r>
              <a:rPr lang="en-MY" dirty="0" err="1"/>
              <a:t>penerapan</a:t>
            </a:r>
            <a:r>
              <a:rPr lang="en-MY" dirty="0"/>
              <a:t> </a:t>
            </a:r>
            <a:r>
              <a:rPr lang="en-MY" dirty="0" err="1"/>
              <a:t>ke</a:t>
            </a:r>
            <a:r>
              <a:rPr lang="en-MY" dirty="0"/>
              <a:t> </a:t>
            </a:r>
            <a:r>
              <a:rPr lang="en-MY" dirty="0" err="1"/>
              <a:t>dalam</a:t>
            </a:r>
            <a:r>
              <a:rPr lang="en-MY" dirty="0"/>
              <a:t> </a:t>
            </a:r>
            <a:r>
              <a:rPr lang="en-MY" dirty="0" err="1"/>
              <a:t>Fasa</a:t>
            </a:r>
            <a:r>
              <a:rPr lang="en-MY" dirty="0"/>
              <a:t> 2. 3 </a:t>
            </a:r>
            <a:r>
              <a:rPr lang="en-MY" dirty="0" err="1"/>
              <a:t>sessi</a:t>
            </a:r>
            <a:r>
              <a:rPr lang="en-MY" dirty="0"/>
              <a:t> </a:t>
            </a:r>
            <a:r>
              <a:rPr lang="en-MY" dirty="0" err="1"/>
              <a:t>bengkel</a:t>
            </a:r>
            <a:r>
              <a:rPr lang="en-MY" dirty="0"/>
              <a:t> PIR </a:t>
            </a:r>
            <a:r>
              <a:rPr lang="en-MY" dirty="0" err="1"/>
              <a:t>ini</a:t>
            </a:r>
            <a:r>
              <a:rPr lang="en-MY" dirty="0"/>
              <a:t> </a:t>
            </a:r>
            <a:r>
              <a:rPr lang="en-MY" dirty="0" err="1"/>
              <a:t>telah</a:t>
            </a:r>
            <a:r>
              <a:rPr lang="en-MY" dirty="0"/>
              <a:t> </a:t>
            </a:r>
            <a:r>
              <a:rPr lang="en-MY" dirty="0" err="1"/>
              <a:t>dilaksanakan</a:t>
            </a:r>
            <a:r>
              <a:rPr lang="en-MY" dirty="0"/>
              <a:t> </a:t>
            </a:r>
            <a:r>
              <a:rPr lang="en-MY" dirty="0" err="1"/>
              <a:t>iaitu</a:t>
            </a:r>
            <a:r>
              <a:rPr lang="en-MY" dirty="0"/>
              <a:t> </a:t>
            </a:r>
            <a:r>
              <a:rPr lang="en-MY" dirty="0" err="1"/>
              <a:t>pada</a:t>
            </a:r>
            <a:r>
              <a:rPr lang="en-MY" dirty="0"/>
              <a:t> 28 April, 14 </a:t>
            </a:r>
            <a:r>
              <a:rPr lang="en-MY" dirty="0" err="1"/>
              <a:t>dan</a:t>
            </a:r>
            <a:r>
              <a:rPr lang="en-MY" dirty="0"/>
              <a:t> 15 Mei 2014.</a:t>
            </a:r>
          </a:p>
          <a:p>
            <a:pPr marL="228600" indent="-228600" algn="just">
              <a:buAutoNum type="arabicPeriod"/>
            </a:pPr>
            <a:r>
              <a:rPr lang="en-MY" dirty="0" err="1" smtClean="0"/>
              <a:t>Hasil</a:t>
            </a:r>
            <a:r>
              <a:rPr lang="en-MY" dirty="0" smtClean="0"/>
              <a:t> </a:t>
            </a:r>
            <a:r>
              <a:rPr lang="en-MY" dirty="0" err="1" smtClean="0"/>
              <a:t>dari</a:t>
            </a:r>
            <a:r>
              <a:rPr lang="en-MY" dirty="0" smtClean="0"/>
              <a:t> </a:t>
            </a:r>
            <a:r>
              <a:rPr lang="en-MY" dirty="0" err="1" smtClean="0"/>
              <a:t>kajian</a:t>
            </a:r>
            <a:r>
              <a:rPr lang="en-MY" dirty="0" smtClean="0"/>
              <a:t> </a:t>
            </a:r>
            <a:r>
              <a:rPr lang="en-MY" dirty="0" err="1" smtClean="0"/>
              <a:t>keperluan</a:t>
            </a:r>
            <a:r>
              <a:rPr lang="en-MY" dirty="0" smtClean="0"/>
              <a:t> yang </a:t>
            </a:r>
            <a:r>
              <a:rPr lang="en-MY" dirty="0" err="1" smtClean="0"/>
              <a:t>didapati</a:t>
            </a:r>
            <a:r>
              <a:rPr lang="en-MY" dirty="0" smtClean="0"/>
              <a:t>,</a:t>
            </a:r>
            <a:r>
              <a:rPr lang="en-MY" b="1" dirty="0" smtClean="0"/>
              <a:t> </a:t>
            </a:r>
            <a:r>
              <a:rPr lang="en-MY" b="1" dirty="0"/>
              <a:t>Pembangunan </a:t>
            </a:r>
            <a:r>
              <a:rPr lang="en-MY" b="1" dirty="0" err="1"/>
              <a:t>MyMesyuarat</a:t>
            </a:r>
            <a:r>
              <a:rPr lang="en-MY" b="1" dirty="0"/>
              <a:t> cloud-enabled (</a:t>
            </a:r>
            <a:r>
              <a:rPr lang="en-MY" b="1" dirty="0" err="1"/>
              <a:t>iaitu</a:t>
            </a:r>
            <a:r>
              <a:rPr lang="en-MY" b="1" dirty="0"/>
              <a:t> </a:t>
            </a:r>
            <a:r>
              <a:rPr lang="en-MY" b="1" dirty="0" err="1"/>
              <a:t>sebagai</a:t>
            </a:r>
            <a:r>
              <a:rPr lang="en-MY" b="1" dirty="0"/>
              <a:t> Software as a Service (SaaS))</a:t>
            </a:r>
            <a:r>
              <a:rPr lang="en-MY" dirty="0"/>
              <a:t> </a:t>
            </a:r>
            <a:r>
              <a:rPr lang="en-MY" dirty="0" err="1"/>
              <a:t>akan</a:t>
            </a:r>
            <a:r>
              <a:rPr lang="en-MY" dirty="0"/>
              <a:t> </a:t>
            </a:r>
            <a:r>
              <a:rPr lang="en-MY" dirty="0" err="1"/>
              <a:t>dilaksanakan</a:t>
            </a:r>
            <a:r>
              <a:rPr lang="en-MY" dirty="0"/>
              <a:t>.</a:t>
            </a:r>
          </a:p>
          <a:p>
            <a:pPr marL="228600" indent="-228600" algn="just">
              <a:buAutoNum type="arabicPeriod"/>
            </a:pPr>
            <a:r>
              <a:rPr lang="en-MY" dirty="0" err="1" smtClean="0"/>
              <a:t>Termasuklah</a:t>
            </a:r>
            <a:r>
              <a:rPr lang="en-MY" dirty="0" smtClean="0"/>
              <a:t> </a:t>
            </a:r>
            <a:r>
              <a:rPr lang="en-MY" b="1" dirty="0" smtClean="0"/>
              <a:t>Pembangunan </a:t>
            </a:r>
            <a:r>
              <a:rPr lang="en-MY" b="1" dirty="0"/>
              <a:t>Portal </a:t>
            </a:r>
            <a:r>
              <a:rPr lang="en-MY" b="1" dirty="0" err="1"/>
              <a:t>MyMesyuarat</a:t>
            </a:r>
            <a:r>
              <a:rPr lang="en-MY" dirty="0"/>
              <a:t> yang </a:t>
            </a:r>
            <a:r>
              <a:rPr lang="en-MY" dirty="0" err="1"/>
              <a:t>baru</a:t>
            </a:r>
            <a:r>
              <a:rPr lang="en-MY" dirty="0"/>
              <a:t>. Portal </a:t>
            </a:r>
            <a:r>
              <a:rPr lang="en-MY" dirty="0" err="1"/>
              <a:t>ini</a:t>
            </a:r>
            <a:r>
              <a:rPr lang="en-MY" dirty="0"/>
              <a:t> </a:t>
            </a:r>
            <a:r>
              <a:rPr lang="en-MY" dirty="0" err="1"/>
              <a:t>akan</a:t>
            </a:r>
            <a:r>
              <a:rPr lang="en-MY" dirty="0"/>
              <a:t> </a:t>
            </a:r>
            <a:r>
              <a:rPr lang="en-MY" dirty="0" err="1"/>
              <a:t>mengandungi</a:t>
            </a:r>
            <a:r>
              <a:rPr lang="en-MY" dirty="0"/>
              <a:t> </a:t>
            </a:r>
            <a:r>
              <a:rPr lang="en-MY" dirty="0" err="1"/>
              <a:t>maklumat</a:t>
            </a:r>
            <a:r>
              <a:rPr lang="en-MY" dirty="0"/>
              <a:t>, </a:t>
            </a:r>
            <a:r>
              <a:rPr lang="en-MY" dirty="0" err="1"/>
              <a:t>dokumen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bantuan</a:t>
            </a:r>
            <a:r>
              <a:rPr lang="en-MY" dirty="0"/>
              <a:t> </a:t>
            </a:r>
            <a:r>
              <a:rPr lang="en-MY" dirty="0" err="1"/>
              <a:t>dalam</a:t>
            </a:r>
            <a:r>
              <a:rPr lang="en-MY" dirty="0"/>
              <a:t> </a:t>
            </a:r>
            <a:r>
              <a:rPr lang="en-MY" dirty="0" err="1"/>
              <a:t>talian</a:t>
            </a:r>
            <a:r>
              <a:rPr lang="en-MY" dirty="0"/>
              <a:t> </a:t>
            </a:r>
            <a:r>
              <a:rPr lang="en-MY" dirty="0" err="1"/>
              <a:t>bagi</a:t>
            </a:r>
            <a:r>
              <a:rPr lang="en-MY" dirty="0"/>
              <a:t> </a:t>
            </a:r>
            <a:r>
              <a:rPr lang="en-MY" dirty="0" err="1"/>
              <a:t>MyMesyuarat</a:t>
            </a:r>
            <a:r>
              <a:rPr lang="en-MY" dirty="0"/>
              <a:t> </a:t>
            </a:r>
            <a:r>
              <a:rPr lang="en-MY" dirty="0" err="1"/>
              <a:t>Fasa</a:t>
            </a:r>
            <a:r>
              <a:rPr lang="en-MY" dirty="0"/>
              <a:t> 2.</a:t>
            </a:r>
          </a:p>
          <a:p>
            <a:pPr marL="228600" indent="-228600" algn="just">
              <a:buAutoNum type="arabicPeriod"/>
            </a:pPr>
            <a:r>
              <a:rPr lang="en-MY" dirty="0"/>
              <a:t>Data </a:t>
            </a:r>
            <a:r>
              <a:rPr lang="en-MY" dirty="0" err="1"/>
              <a:t>MyMesyuarat</a:t>
            </a:r>
            <a:r>
              <a:rPr lang="en-MY" dirty="0"/>
              <a:t> </a:t>
            </a:r>
            <a:r>
              <a:rPr lang="en-MY" dirty="0" err="1"/>
              <a:t>sedia-ada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MyMeeting</a:t>
            </a:r>
            <a:r>
              <a:rPr lang="en-MY" dirty="0"/>
              <a:t> </a:t>
            </a:r>
            <a:r>
              <a:rPr lang="en-MY" dirty="0" err="1"/>
              <a:t>akan</a:t>
            </a:r>
            <a:r>
              <a:rPr lang="en-MY" dirty="0"/>
              <a:t> </a:t>
            </a:r>
            <a:r>
              <a:rPr lang="en-MY" dirty="0" err="1"/>
              <a:t>di</a:t>
            </a:r>
            <a:r>
              <a:rPr lang="en-MY" b="1" dirty="0" err="1"/>
              <a:t>Migrasi</a:t>
            </a:r>
            <a:r>
              <a:rPr lang="en-MY" dirty="0"/>
              <a:t> </a:t>
            </a:r>
            <a:r>
              <a:rPr lang="en-MY" dirty="0" err="1"/>
              <a:t>ke</a:t>
            </a:r>
            <a:r>
              <a:rPr lang="en-MY" dirty="0"/>
              <a:t> format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struktur</a:t>
            </a:r>
            <a:r>
              <a:rPr lang="en-MY" dirty="0"/>
              <a:t> </a:t>
            </a:r>
            <a:r>
              <a:rPr lang="en-MY" dirty="0" err="1"/>
              <a:t>Fasa</a:t>
            </a:r>
            <a:r>
              <a:rPr lang="en-MY" dirty="0"/>
              <a:t> 2. </a:t>
            </a:r>
            <a:r>
              <a:rPr lang="en-MY" dirty="0" err="1"/>
              <a:t>Penguna</a:t>
            </a:r>
            <a:r>
              <a:rPr lang="en-MY" dirty="0"/>
              <a:t> </a:t>
            </a:r>
            <a:r>
              <a:rPr lang="en-MY" dirty="0" err="1"/>
              <a:t>sistem</a:t>
            </a:r>
            <a:r>
              <a:rPr lang="en-MY" dirty="0"/>
              <a:t> </a:t>
            </a:r>
            <a:r>
              <a:rPr lang="en-MY" dirty="0" err="1"/>
              <a:t>masih</a:t>
            </a:r>
            <a:r>
              <a:rPr lang="en-MY" dirty="0"/>
              <a:t> </a:t>
            </a:r>
            <a:r>
              <a:rPr lang="en-MY" dirty="0" err="1"/>
              <a:t>boleh</a:t>
            </a:r>
            <a:r>
              <a:rPr lang="en-MY" dirty="0"/>
              <a:t> </a:t>
            </a:r>
            <a:r>
              <a:rPr lang="en-MY" dirty="0" err="1"/>
              <a:t>meneliti</a:t>
            </a:r>
            <a:r>
              <a:rPr lang="en-MY" dirty="0"/>
              <a:t> data-data lama </a:t>
            </a:r>
            <a:r>
              <a:rPr lang="en-MY" dirty="0" err="1"/>
              <a:t>dari</a:t>
            </a:r>
            <a:r>
              <a:rPr lang="en-MY" dirty="0"/>
              <a:t> </a:t>
            </a:r>
            <a:r>
              <a:rPr lang="en-MY" dirty="0" err="1"/>
              <a:t>sistem</a:t>
            </a:r>
            <a:r>
              <a:rPr lang="en-MY" dirty="0"/>
              <a:t> </a:t>
            </a:r>
            <a:r>
              <a:rPr lang="en-MY" dirty="0" err="1"/>
              <a:t>Fasa</a:t>
            </a:r>
            <a:r>
              <a:rPr lang="en-MY" dirty="0"/>
              <a:t> 2. </a:t>
            </a:r>
          </a:p>
          <a:p>
            <a:pPr marL="228600" indent="-228600" algn="just">
              <a:buAutoNum type="arabicPeriod"/>
            </a:pPr>
            <a:r>
              <a:rPr lang="en-MY" dirty="0" err="1"/>
              <a:t>MyMesyuarat</a:t>
            </a:r>
            <a:r>
              <a:rPr lang="en-MY" dirty="0"/>
              <a:t> </a:t>
            </a:r>
            <a:r>
              <a:rPr lang="en-MY" dirty="0" err="1"/>
              <a:t>Fasa</a:t>
            </a:r>
            <a:r>
              <a:rPr lang="en-MY" dirty="0"/>
              <a:t> 2 </a:t>
            </a:r>
            <a:r>
              <a:rPr lang="en-MY" dirty="0" err="1"/>
              <a:t>ini</a:t>
            </a:r>
            <a:r>
              <a:rPr lang="en-MY" dirty="0"/>
              <a:t> </a:t>
            </a:r>
            <a:r>
              <a:rPr lang="en-MY" dirty="0" err="1"/>
              <a:t>juga</a:t>
            </a:r>
            <a:r>
              <a:rPr lang="en-MY" dirty="0"/>
              <a:t> </a:t>
            </a:r>
            <a:r>
              <a:rPr lang="en-MY" dirty="0" err="1"/>
              <a:t>akan</a:t>
            </a:r>
            <a:r>
              <a:rPr lang="en-MY" dirty="0"/>
              <a:t> </a:t>
            </a:r>
            <a:r>
              <a:rPr lang="en-MY" dirty="0" err="1"/>
              <a:t>di</a:t>
            </a:r>
            <a:r>
              <a:rPr lang="en-MY" b="1" dirty="0" err="1"/>
              <a:t>Integrasi</a:t>
            </a:r>
            <a:r>
              <a:rPr lang="en-MY" b="1" dirty="0"/>
              <a:t> </a:t>
            </a:r>
            <a:r>
              <a:rPr lang="en-MY" b="1" dirty="0" err="1"/>
              <a:t>dengan</a:t>
            </a:r>
            <a:r>
              <a:rPr lang="en-MY" b="1" dirty="0"/>
              <a:t> </a:t>
            </a:r>
            <a:r>
              <a:rPr lang="en-MY" b="1" dirty="0" err="1"/>
              <a:t>MyBooking</a:t>
            </a:r>
            <a:r>
              <a:rPr lang="en-MY" dirty="0"/>
              <a:t> </a:t>
            </a:r>
            <a:r>
              <a:rPr lang="en-MY" dirty="0" err="1"/>
              <a:t>bagi</a:t>
            </a:r>
            <a:r>
              <a:rPr lang="en-MY" dirty="0"/>
              <a:t> </a:t>
            </a:r>
            <a:r>
              <a:rPr lang="en-MY" dirty="0" err="1"/>
              <a:t>penempahan</a:t>
            </a:r>
            <a:r>
              <a:rPr lang="en-MY" dirty="0"/>
              <a:t> </a:t>
            </a:r>
            <a:r>
              <a:rPr lang="en-MY" dirty="0" err="1"/>
              <a:t>bilik</a:t>
            </a:r>
            <a:r>
              <a:rPr lang="en-MY" dirty="0"/>
              <a:t> </a:t>
            </a:r>
            <a:r>
              <a:rPr lang="en-MY" dirty="0" err="1"/>
              <a:t>mesyuarat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sumber-sumber</a:t>
            </a:r>
            <a:r>
              <a:rPr lang="en-MY" dirty="0"/>
              <a:t> yang </a:t>
            </a:r>
            <a:r>
              <a:rPr lang="en-MY" dirty="0" err="1"/>
              <a:t>berkaitan</a:t>
            </a:r>
            <a:r>
              <a:rPr lang="en-MY" dirty="0"/>
              <a:t> (</a:t>
            </a:r>
            <a:r>
              <a:rPr lang="en-MY" dirty="0" err="1"/>
              <a:t>seperti</a:t>
            </a:r>
            <a:r>
              <a:rPr lang="en-MY" dirty="0"/>
              <a:t> </a:t>
            </a:r>
            <a:r>
              <a:rPr lang="en-MY" dirty="0" err="1"/>
              <a:t>makanan</a:t>
            </a:r>
            <a:r>
              <a:rPr lang="en-MY" dirty="0"/>
              <a:t>, </a:t>
            </a:r>
            <a:r>
              <a:rPr lang="en-MY" dirty="0" err="1"/>
              <a:t>peralatan</a:t>
            </a:r>
            <a:r>
              <a:rPr lang="en-MY" dirty="0"/>
              <a:t>,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kenderaan</a:t>
            </a:r>
            <a:r>
              <a:rPr lang="en-MY" dirty="0"/>
              <a:t>).</a:t>
            </a:r>
          </a:p>
          <a:p>
            <a:pPr marL="228600" indent="-228600" algn="just">
              <a:buAutoNum type="arabicPeriod"/>
            </a:pPr>
            <a:r>
              <a:rPr lang="en-MY" dirty="0" err="1"/>
              <a:t>Bagi</a:t>
            </a:r>
            <a:r>
              <a:rPr lang="en-MY" dirty="0"/>
              <a:t> </a:t>
            </a:r>
            <a:r>
              <a:rPr lang="en-MY" dirty="0" err="1"/>
              <a:t>membantu</a:t>
            </a:r>
            <a:r>
              <a:rPr lang="en-MY" dirty="0"/>
              <a:t> </a:t>
            </a:r>
            <a:r>
              <a:rPr lang="en-MY" dirty="0" err="1"/>
              <a:t>pihak</a:t>
            </a:r>
            <a:r>
              <a:rPr lang="en-MY" dirty="0"/>
              <a:t> </a:t>
            </a:r>
            <a:r>
              <a:rPr lang="en-MY" dirty="0" err="1"/>
              <a:t>agensi</a:t>
            </a:r>
            <a:r>
              <a:rPr lang="en-MY" dirty="0"/>
              <a:t> </a:t>
            </a:r>
            <a:r>
              <a:rPr lang="en-MY" dirty="0" err="1"/>
              <a:t>dalam</a:t>
            </a:r>
            <a:r>
              <a:rPr lang="en-MY" dirty="0"/>
              <a:t> </a:t>
            </a:r>
            <a:r>
              <a:rPr lang="en-MY" dirty="0" err="1"/>
              <a:t>menjalankan</a:t>
            </a:r>
            <a:r>
              <a:rPr lang="en-MY" dirty="0"/>
              <a:t> </a:t>
            </a:r>
            <a:r>
              <a:rPr lang="en-MY" dirty="0" err="1"/>
              <a:t>operasi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penyelanggaraan</a:t>
            </a:r>
            <a:r>
              <a:rPr lang="en-MY" dirty="0"/>
              <a:t> </a:t>
            </a:r>
            <a:r>
              <a:rPr lang="en-MY" dirty="0" err="1"/>
              <a:t>MyMesyuarat</a:t>
            </a:r>
            <a:r>
              <a:rPr lang="en-MY" dirty="0"/>
              <a:t>,  </a:t>
            </a:r>
            <a:r>
              <a:rPr lang="en-MY" b="1" dirty="0" err="1"/>
              <a:t>Latihan</a:t>
            </a:r>
            <a:r>
              <a:rPr lang="en-MY" b="1" dirty="0"/>
              <a:t> </a:t>
            </a:r>
            <a:r>
              <a:rPr lang="en-MY" b="1" dirty="0" err="1"/>
              <a:t>dan</a:t>
            </a:r>
            <a:r>
              <a:rPr lang="en-MY" b="1" dirty="0"/>
              <a:t> Transfer of Technology (</a:t>
            </a:r>
            <a:r>
              <a:rPr lang="en-MY" b="1" dirty="0" err="1"/>
              <a:t>ToT</a:t>
            </a:r>
            <a:r>
              <a:rPr lang="en-MY" b="1" dirty="0"/>
              <a:t>)</a:t>
            </a:r>
            <a:r>
              <a:rPr lang="en-MY" dirty="0"/>
              <a:t> </a:t>
            </a:r>
            <a:r>
              <a:rPr lang="en-MY" dirty="0" err="1"/>
              <a:t>akan</a:t>
            </a:r>
            <a:r>
              <a:rPr lang="en-MY" dirty="0"/>
              <a:t> </a:t>
            </a:r>
            <a:r>
              <a:rPr lang="en-MY" dirty="0" err="1"/>
              <a:t>diljalankan</a:t>
            </a:r>
            <a:r>
              <a:rPr lang="en-MY" dirty="0"/>
              <a:t>. </a:t>
            </a:r>
            <a:r>
              <a:rPr lang="en-MY" dirty="0" err="1"/>
              <a:t>Latihan</a:t>
            </a:r>
            <a:r>
              <a:rPr lang="en-MY" dirty="0"/>
              <a:t> </a:t>
            </a:r>
            <a:r>
              <a:rPr lang="en-MY" dirty="0" err="1"/>
              <a:t>terdiri</a:t>
            </a:r>
            <a:r>
              <a:rPr lang="en-MY" dirty="0"/>
              <a:t> </a:t>
            </a:r>
            <a:r>
              <a:rPr lang="en-MY" dirty="0" err="1"/>
              <a:t>dari</a:t>
            </a:r>
            <a:r>
              <a:rPr lang="en-MY" dirty="0"/>
              <a:t> </a:t>
            </a:r>
            <a:r>
              <a:rPr lang="en-MY" dirty="0" err="1"/>
              <a:t>latihan</a:t>
            </a:r>
            <a:r>
              <a:rPr lang="en-MY" dirty="0"/>
              <a:t> </a:t>
            </a:r>
            <a:r>
              <a:rPr lang="en-MY" dirty="0" err="1"/>
              <a:t>teknikal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latihan</a:t>
            </a:r>
            <a:r>
              <a:rPr lang="en-MY" dirty="0"/>
              <a:t> </a:t>
            </a:r>
            <a:r>
              <a:rPr lang="en-MY" dirty="0" err="1"/>
              <a:t>pengguna</a:t>
            </a:r>
            <a:r>
              <a:rPr lang="en-MY" dirty="0"/>
              <a:t>.</a:t>
            </a:r>
          </a:p>
          <a:p>
            <a:pPr marL="228600" indent="-228600" algn="just">
              <a:buAutoNum type="arabicPeriod"/>
            </a:pPr>
            <a:r>
              <a:rPr lang="en-MY" dirty="0" err="1"/>
              <a:t>Setelah</a:t>
            </a:r>
            <a:r>
              <a:rPr lang="en-MY" dirty="0"/>
              <a:t> </a:t>
            </a:r>
            <a:r>
              <a:rPr lang="en-MY" dirty="0" err="1"/>
              <a:t>MyMesyuarat</a:t>
            </a:r>
            <a:r>
              <a:rPr lang="en-MY" dirty="0"/>
              <a:t> </a:t>
            </a:r>
            <a:r>
              <a:rPr lang="en-MY" dirty="0" err="1"/>
              <a:t>Fasa</a:t>
            </a:r>
            <a:r>
              <a:rPr lang="en-MY" dirty="0"/>
              <a:t> 2 </a:t>
            </a:r>
            <a:r>
              <a:rPr lang="en-MY" dirty="0" err="1"/>
              <a:t>siap</a:t>
            </a:r>
            <a:r>
              <a:rPr lang="en-MY" dirty="0"/>
              <a:t> </a:t>
            </a:r>
            <a:r>
              <a:rPr lang="en-MY" dirty="0" err="1"/>
              <a:t>dibangunkan</a:t>
            </a:r>
            <a:r>
              <a:rPr lang="en-MY" dirty="0"/>
              <a:t>, </a:t>
            </a:r>
            <a:r>
              <a:rPr lang="en-MY" dirty="0" err="1"/>
              <a:t>aktiviti</a:t>
            </a:r>
            <a:r>
              <a:rPr lang="en-MY" b="1" dirty="0"/>
              <a:t> </a:t>
            </a:r>
            <a:r>
              <a:rPr lang="en-MY" b="1" dirty="0" err="1"/>
              <a:t>Perluasan</a:t>
            </a:r>
            <a:r>
              <a:rPr lang="en-MY" b="1" dirty="0"/>
              <a:t> </a:t>
            </a:r>
            <a:r>
              <a:rPr lang="en-MY" b="1" dirty="0" err="1"/>
              <a:t>MyMesyuarat</a:t>
            </a:r>
            <a:r>
              <a:rPr lang="en-MY" b="1" dirty="0"/>
              <a:t> </a:t>
            </a:r>
            <a:r>
              <a:rPr lang="en-MY" b="1" dirty="0" err="1"/>
              <a:t>Fasa</a:t>
            </a:r>
            <a:r>
              <a:rPr lang="en-MY" b="1" dirty="0"/>
              <a:t> 2</a:t>
            </a:r>
            <a:r>
              <a:rPr lang="en-MY" dirty="0"/>
              <a:t> </a:t>
            </a:r>
            <a:r>
              <a:rPr lang="en-MY" dirty="0" err="1"/>
              <a:t>akan</a:t>
            </a:r>
            <a:r>
              <a:rPr lang="en-MY" dirty="0"/>
              <a:t> </a:t>
            </a:r>
            <a:r>
              <a:rPr lang="en-MY" dirty="0" err="1"/>
              <a:t>dilaksanakan</a:t>
            </a:r>
            <a:r>
              <a:rPr lang="en-MY" dirty="0"/>
              <a:t>. </a:t>
            </a:r>
            <a:r>
              <a:rPr lang="en-MY" dirty="0" err="1"/>
              <a:t>Perluasan</a:t>
            </a:r>
            <a:r>
              <a:rPr lang="en-MY" dirty="0"/>
              <a:t> </a:t>
            </a:r>
            <a:r>
              <a:rPr lang="en-MY" dirty="0" err="1"/>
              <a:t>MyMesyuarat</a:t>
            </a:r>
            <a:r>
              <a:rPr lang="en-MY" dirty="0"/>
              <a:t> </a:t>
            </a:r>
            <a:r>
              <a:rPr lang="en-MY" dirty="0" err="1"/>
              <a:t>Fasa</a:t>
            </a:r>
            <a:r>
              <a:rPr lang="en-MY" dirty="0"/>
              <a:t> 2 </a:t>
            </a:r>
            <a:r>
              <a:rPr lang="en-MY" dirty="0" err="1"/>
              <a:t>ini</a:t>
            </a:r>
            <a:r>
              <a:rPr lang="en-MY" dirty="0"/>
              <a:t> </a:t>
            </a:r>
            <a:r>
              <a:rPr lang="en-MY" dirty="0" err="1"/>
              <a:t>akan</a:t>
            </a:r>
            <a:r>
              <a:rPr lang="en-MY" dirty="0"/>
              <a:t> </a:t>
            </a:r>
            <a:r>
              <a:rPr lang="en-MY" dirty="0" err="1"/>
              <a:t>melibatkan</a:t>
            </a:r>
            <a:r>
              <a:rPr lang="en-MY" dirty="0"/>
              <a:t> 724 </a:t>
            </a:r>
            <a:r>
              <a:rPr lang="en-MY" dirty="0" err="1"/>
              <a:t>agensi</a:t>
            </a:r>
            <a:r>
              <a:rPr lang="en-MY" dirty="0"/>
              <a:t> </a:t>
            </a:r>
            <a:r>
              <a:rPr lang="en-MY" dirty="0" err="1"/>
              <a:t>sektor</a:t>
            </a:r>
            <a:r>
              <a:rPr lang="en-MY" dirty="0"/>
              <a:t> </a:t>
            </a:r>
            <a:r>
              <a:rPr lang="en-MY" dirty="0" err="1"/>
              <a:t>awam</a:t>
            </a:r>
            <a:r>
              <a:rPr lang="en-MY" dirty="0"/>
              <a:t>.</a:t>
            </a:r>
          </a:p>
          <a:p>
            <a:pPr marL="228600" indent="-228600" algn="just">
              <a:buAutoNum type="arabicPeriod"/>
            </a:pPr>
            <a:r>
              <a:rPr lang="en-MY" dirty="0" err="1"/>
              <a:t>Skop</a:t>
            </a:r>
            <a:r>
              <a:rPr lang="en-MY" dirty="0"/>
              <a:t> </a:t>
            </a:r>
            <a:r>
              <a:rPr lang="en-MY" dirty="0" err="1"/>
              <a:t>seterusnya</a:t>
            </a:r>
            <a:r>
              <a:rPr lang="en-MY" dirty="0"/>
              <a:t>, </a:t>
            </a:r>
            <a:r>
              <a:rPr lang="en-MY" dirty="0" err="1"/>
              <a:t>Bengkel</a:t>
            </a:r>
            <a:r>
              <a:rPr lang="en-MY" dirty="0"/>
              <a:t> </a:t>
            </a:r>
            <a:r>
              <a:rPr lang="en-MY" b="1" dirty="0"/>
              <a:t>Post-Implementation Review</a:t>
            </a:r>
            <a:r>
              <a:rPr lang="en-MY" dirty="0"/>
              <a:t> </a:t>
            </a:r>
            <a:r>
              <a:rPr lang="en-MY" dirty="0" err="1"/>
              <a:t>akan</a:t>
            </a:r>
            <a:r>
              <a:rPr lang="en-MY" dirty="0"/>
              <a:t> </a:t>
            </a:r>
            <a:r>
              <a:rPr lang="en-MY" dirty="0" err="1"/>
              <a:t>dilaksanakan</a:t>
            </a:r>
            <a:r>
              <a:rPr lang="en-MY" dirty="0"/>
              <a:t> </a:t>
            </a:r>
            <a:r>
              <a:rPr lang="en-MY" dirty="0" err="1"/>
              <a:t>selepas</a:t>
            </a:r>
            <a:r>
              <a:rPr lang="en-MY" dirty="0"/>
              <a:t> </a:t>
            </a:r>
            <a:r>
              <a:rPr lang="en-MY" dirty="0" err="1"/>
              <a:t>aktiviti</a:t>
            </a:r>
            <a:r>
              <a:rPr lang="en-MY" dirty="0"/>
              <a:t> </a:t>
            </a:r>
            <a:r>
              <a:rPr lang="en-MY" dirty="0" err="1"/>
              <a:t>Perluasan</a:t>
            </a:r>
            <a:r>
              <a:rPr lang="en-MY" dirty="0"/>
              <a:t> </a:t>
            </a:r>
            <a:r>
              <a:rPr lang="en-MY" dirty="0" err="1"/>
              <a:t>MyMesyuarat</a:t>
            </a:r>
            <a:r>
              <a:rPr lang="en-MY" dirty="0"/>
              <a:t> </a:t>
            </a:r>
            <a:r>
              <a:rPr lang="en-MY" dirty="0" err="1" smtClean="0"/>
              <a:t>dilaksanakan</a:t>
            </a:r>
            <a:r>
              <a:rPr lang="en-MY" dirty="0" smtClean="0"/>
              <a:t>. </a:t>
            </a:r>
            <a:r>
              <a:rPr lang="en-MY" dirty="0"/>
              <a:t>Post-Implementation Review </a:t>
            </a:r>
            <a:r>
              <a:rPr lang="en-MY" dirty="0" err="1" smtClean="0"/>
              <a:t>bertujuan</a:t>
            </a:r>
            <a:r>
              <a:rPr lang="en-MY" dirty="0" smtClean="0"/>
              <a:t> </a:t>
            </a:r>
            <a:r>
              <a:rPr lang="en-MY" dirty="0" err="1" smtClean="0"/>
              <a:t>untuk</a:t>
            </a:r>
            <a:r>
              <a:rPr lang="en-MY" dirty="0" smtClean="0"/>
              <a:t> </a:t>
            </a:r>
            <a:r>
              <a:rPr lang="en-MY" dirty="0" err="1"/>
              <a:t>mendapatkan</a:t>
            </a:r>
            <a:r>
              <a:rPr lang="en-MY" dirty="0"/>
              <a:t> </a:t>
            </a:r>
            <a:r>
              <a:rPr lang="en-MY" dirty="0" err="1"/>
              <a:t>maklumbalas</a:t>
            </a:r>
            <a:r>
              <a:rPr lang="en-MY" dirty="0"/>
              <a:t> </a:t>
            </a:r>
            <a:r>
              <a:rPr lang="en-MY" dirty="0" err="1"/>
              <a:t>dari</a:t>
            </a:r>
            <a:r>
              <a:rPr lang="en-MY" dirty="0"/>
              <a:t> </a:t>
            </a:r>
            <a:r>
              <a:rPr lang="en-MY" dirty="0" err="1"/>
              <a:t>penguna</a:t>
            </a:r>
            <a:r>
              <a:rPr lang="en-MY" dirty="0"/>
              <a:t> </a:t>
            </a:r>
            <a:r>
              <a:rPr lang="en-MY" dirty="0" err="1"/>
              <a:t>sistem</a:t>
            </a:r>
            <a:r>
              <a:rPr lang="en-MY" dirty="0"/>
              <a:t> </a:t>
            </a:r>
            <a:r>
              <a:rPr lang="en-MY" dirty="0" err="1"/>
              <a:t>baru</a:t>
            </a:r>
            <a:r>
              <a:rPr lang="en-MY" dirty="0"/>
              <a:t> </a:t>
            </a:r>
            <a:r>
              <a:rPr lang="en-MY" dirty="0" err="1"/>
              <a:t>berkenaan</a:t>
            </a:r>
            <a:r>
              <a:rPr lang="en-MY" dirty="0"/>
              <a:t> </a:t>
            </a:r>
            <a:r>
              <a:rPr lang="en-MY" dirty="0" err="1"/>
              <a:t>cadangan</a:t>
            </a:r>
            <a:r>
              <a:rPr lang="en-MY" dirty="0"/>
              <a:t> </a:t>
            </a:r>
            <a:r>
              <a:rPr lang="en-MY" dirty="0" err="1"/>
              <a:t>peningkatan</a:t>
            </a:r>
            <a:r>
              <a:rPr lang="en-MY" dirty="0"/>
              <a:t> </a:t>
            </a:r>
            <a:r>
              <a:rPr lang="en-MY" dirty="0" err="1"/>
              <a:t>atau</a:t>
            </a:r>
            <a:r>
              <a:rPr lang="en-MY" dirty="0"/>
              <a:t> </a:t>
            </a:r>
            <a:r>
              <a:rPr lang="en-MY" i="1" dirty="0"/>
              <a:t>enhancement</a:t>
            </a:r>
            <a:r>
              <a:rPr lang="en-MY" dirty="0"/>
              <a:t> </a:t>
            </a:r>
            <a:r>
              <a:rPr lang="en-MY" dirty="0" err="1"/>
              <a:t>selanjutnya</a:t>
            </a:r>
            <a:r>
              <a:rPr lang="en-MY" dirty="0"/>
              <a:t> </a:t>
            </a:r>
            <a:r>
              <a:rPr lang="en-MY" dirty="0" err="1"/>
              <a:t>ke</a:t>
            </a:r>
            <a:r>
              <a:rPr lang="en-MY" dirty="0"/>
              <a:t> </a:t>
            </a:r>
            <a:r>
              <a:rPr lang="en-MY" dirty="0" err="1"/>
              <a:t>atas</a:t>
            </a:r>
            <a:r>
              <a:rPr lang="en-MY" dirty="0"/>
              <a:t> </a:t>
            </a:r>
            <a:r>
              <a:rPr lang="en-MY" dirty="0" err="1" smtClean="0"/>
              <a:t>sistem</a:t>
            </a:r>
            <a:r>
              <a:rPr lang="en-MY" dirty="0" smtClean="0"/>
              <a:t> </a:t>
            </a:r>
            <a:r>
              <a:rPr lang="en-MY" dirty="0" err="1" smtClean="0"/>
              <a:t>baharu</a:t>
            </a:r>
            <a:r>
              <a:rPr lang="en-MY" dirty="0" smtClean="0"/>
              <a:t> yang </a:t>
            </a:r>
            <a:r>
              <a:rPr lang="en-MY" dirty="0" err="1"/>
              <a:t>telah</a:t>
            </a:r>
            <a:r>
              <a:rPr lang="en-MY" dirty="0"/>
              <a:t> </a:t>
            </a:r>
            <a:r>
              <a:rPr lang="en-MY" dirty="0" err="1"/>
              <a:t>dibangunkan</a:t>
            </a:r>
            <a:r>
              <a:rPr lang="en-MY" dirty="0"/>
              <a:t>.  </a:t>
            </a:r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61F4E-5685-4EFA-A97D-61FE58318868}" type="slidenum">
              <a:rPr lang="en-MY" smtClean="0"/>
              <a:t>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595046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61F4E-5685-4EFA-A97D-61FE58318868}" type="slidenum">
              <a:rPr lang="en-MY" smtClean="0"/>
              <a:t>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595046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9425" y="4925407"/>
            <a:ext cx="6140450" cy="4029879"/>
          </a:xfrm>
        </p:spPr>
        <p:txBody>
          <a:bodyPr/>
          <a:lstStyle/>
          <a:p>
            <a:pPr algn="just"/>
            <a:r>
              <a:rPr lang="en-MY" dirty="0"/>
              <a:t>Diagram yang </a:t>
            </a:r>
            <a:r>
              <a:rPr lang="en-MY" dirty="0" err="1"/>
              <a:t>ditunjukan</a:t>
            </a:r>
            <a:r>
              <a:rPr lang="en-MY" dirty="0"/>
              <a:t> di </a:t>
            </a:r>
            <a:r>
              <a:rPr lang="en-MY" dirty="0" err="1"/>
              <a:t>slaid</a:t>
            </a:r>
            <a:r>
              <a:rPr lang="en-MY" dirty="0"/>
              <a:t> </a:t>
            </a:r>
            <a:r>
              <a:rPr lang="en-MY" dirty="0" err="1"/>
              <a:t>menunjukan</a:t>
            </a:r>
            <a:r>
              <a:rPr lang="en-MY" dirty="0"/>
              <a:t> </a:t>
            </a:r>
            <a:r>
              <a:rPr lang="en-MY" dirty="0" err="1"/>
              <a:t>arkitektur</a:t>
            </a:r>
            <a:r>
              <a:rPr lang="en-MY" dirty="0"/>
              <a:t> </a:t>
            </a:r>
            <a:r>
              <a:rPr lang="en-MY" dirty="0" err="1"/>
              <a:t>Sistem</a:t>
            </a:r>
            <a:r>
              <a:rPr lang="en-MY" dirty="0"/>
              <a:t> </a:t>
            </a:r>
            <a:r>
              <a:rPr lang="en-MY" dirty="0" err="1"/>
              <a:t>MyMesyuarat</a:t>
            </a:r>
            <a:r>
              <a:rPr lang="en-MY" dirty="0"/>
              <a:t> </a:t>
            </a:r>
            <a:r>
              <a:rPr lang="en-MY" dirty="0" err="1"/>
              <a:t>Fasa</a:t>
            </a:r>
            <a:r>
              <a:rPr lang="en-MY" dirty="0"/>
              <a:t> 2 yang </a:t>
            </a:r>
            <a:r>
              <a:rPr lang="en-MY" dirty="0" err="1"/>
              <a:t>akan</a:t>
            </a:r>
            <a:r>
              <a:rPr lang="en-MY" dirty="0"/>
              <a:t> </a:t>
            </a:r>
            <a:r>
              <a:rPr lang="en-MY" dirty="0" err="1"/>
              <a:t>direkabentuk</a:t>
            </a:r>
            <a:r>
              <a:rPr lang="en-MY" dirty="0"/>
              <a:t> </a:t>
            </a:r>
            <a:r>
              <a:rPr lang="en-MY" dirty="0" err="1"/>
              <a:t>berdasarkan</a:t>
            </a:r>
            <a:r>
              <a:rPr lang="en-MY" dirty="0"/>
              <a:t> </a:t>
            </a:r>
            <a:r>
              <a:rPr lang="en-MY" dirty="0" err="1" smtClean="0"/>
              <a:t>kaedah</a:t>
            </a:r>
            <a:r>
              <a:rPr lang="en-MY" dirty="0" smtClean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teknologi</a:t>
            </a:r>
            <a:r>
              <a:rPr lang="en-MY" dirty="0"/>
              <a:t> </a:t>
            </a:r>
            <a:r>
              <a:rPr lang="en-MY" dirty="0" err="1"/>
              <a:t>sumber</a:t>
            </a:r>
            <a:r>
              <a:rPr lang="en-MY" dirty="0"/>
              <a:t> </a:t>
            </a:r>
            <a:r>
              <a:rPr lang="en-MY" dirty="0" err="1"/>
              <a:t>terbuka</a:t>
            </a:r>
            <a:r>
              <a:rPr lang="en-MY" dirty="0"/>
              <a:t> yang </a:t>
            </a:r>
            <a:r>
              <a:rPr lang="en-MY" dirty="0" err="1"/>
              <a:t>terkini</a:t>
            </a:r>
            <a:r>
              <a:rPr lang="en-MY" dirty="0"/>
              <a:t>. </a:t>
            </a:r>
            <a:r>
              <a:rPr lang="en-MY" dirty="0" err="1"/>
              <a:t>Aplikasi</a:t>
            </a:r>
            <a:r>
              <a:rPr lang="en-MY" dirty="0"/>
              <a:t> Cloud yang </a:t>
            </a:r>
            <a:r>
              <a:rPr lang="en-MY" dirty="0" err="1"/>
              <a:t>akan</a:t>
            </a:r>
            <a:r>
              <a:rPr lang="en-MY" dirty="0"/>
              <a:t> </a:t>
            </a:r>
            <a:r>
              <a:rPr lang="en-MY" dirty="0" err="1"/>
              <a:t>dibangunkan</a:t>
            </a:r>
            <a:r>
              <a:rPr lang="en-MY" dirty="0"/>
              <a:t> </a:t>
            </a:r>
            <a:r>
              <a:rPr lang="en-MY" dirty="0" err="1"/>
              <a:t>ini</a:t>
            </a:r>
            <a:r>
              <a:rPr lang="en-MY" dirty="0"/>
              <a:t> </a:t>
            </a:r>
            <a:r>
              <a:rPr lang="en-MY" dirty="0" err="1"/>
              <a:t>akan</a:t>
            </a:r>
            <a:r>
              <a:rPr lang="en-MY" dirty="0"/>
              <a:t> </a:t>
            </a:r>
            <a:r>
              <a:rPr lang="en-MY" dirty="0" err="1"/>
              <a:t>mempunyai</a:t>
            </a:r>
            <a:r>
              <a:rPr lang="en-MY" dirty="0"/>
              <a:t> </a:t>
            </a:r>
            <a:r>
              <a:rPr lang="en-MY" dirty="0" err="1"/>
              <a:t>keupayaan</a:t>
            </a:r>
            <a:r>
              <a:rPr lang="en-MY" dirty="0"/>
              <a:t> </a:t>
            </a:r>
            <a:r>
              <a:rPr lang="en-MY" dirty="0" err="1"/>
              <a:t>pengskalaan</a:t>
            </a:r>
            <a:r>
              <a:rPr lang="en-MY" dirty="0"/>
              <a:t> </a:t>
            </a:r>
            <a:r>
              <a:rPr lang="en-MY" dirty="0" err="1"/>
              <a:t>mendatar</a:t>
            </a:r>
            <a:r>
              <a:rPr lang="en-MY" dirty="0"/>
              <a:t> (horizontal scaling).</a:t>
            </a:r>
          </a:p>
          <a:p>
            <a:pPr algn="just"/>
            <a:endParaRPr lang="en-MY" dirty="0"/>
          </a:p>
          <a:p>
            <a:pPr algn="just"/>
            <a:r>
              <a:rPr lang="en-MY" dirty="0" err="1"/>
              <a:t>Penguna</a:t>
            </a:r>
            <a:r>
              <a:rPr lang="en-MY" dirty="0"/>
              <a:t> </a:t>
            </a:r>
            <a:r>
              <a:rPr lang="en-MY" dirty="0" err="1"/>
              <a:t>sistem</a:t>
            </a:r>
            <a:r>
              <a:rPr lang="en-MY" dirty="0"/>
              <a:t> </a:t>
            </a:r>
            <a:r>
              <a:rPr lang="en-MY" dirty="0" err="1"/>
              <a:t>boleh</a:t>
            </a:r>
            <a:r>
              <a:rPr lang="en-MY" dirty="0"/>
              <a:t> </a:t>
            </a:r>
            <a:r>
              <a:rPr lang="en-MY" dirty="0" err="1"/>
              <a:t>membuat</a:t>
            </a:r>
            <a:r>
              <a:rPr lang="en-MY" dirty="0"/>
              <a:t> </a:t>
            </a:r>
            <a:r>
              <a:rPr lang="en-MY" dirty="0" err="1"/>
              <a:t>capaian</a:t>
            </a:r>
            <a:r>
              <a:rPr lang="en-MY" dirty="0"/>
              <a:t> </a:t>
            </a:r>
            <a:r>
              <a:rPr lang="en-MY" dirty="0" err="1"/>
              <a:t>kepada</a:t>
            </a:r>
            <a:r>
              <a:rPr lang="en-MY" dirty="0"/>
              <a:t> </a:t>
            </a:r>
            <a:r>
              <a:rPr lang="en-MY" dirty="0" err="1"/>
              <a:t>MyMesyuarat</a:t>
            </a:r>
            <a:r>
              <a:rPr lang="en-MY" dirty="0"/>
              <a:t> </a:t>
            </a:r>
            <a:r>
              <a:rPr lang="en-MY" dirty="0" err="1"/>
              <a:t>Fasa</a:t>
            </a:r>
            <a:r>
              <a:rPr lang="en-MY" dirty="0"/>
              <a:t> 2 </a:t>
            </a:r>
            <a:r>
              <a:rPr lang="en-MY" dirty="0" err="1"/>
              <a:t>melalui</a:t>
            </a:r>
            <a:r>
              <a:rPr lang="en-MY" dirty="0"/>
              <a:t> </a:t>
            </a:r>
            <a:r>
              <a:rPr lang="en-MY" dirty="0" err="1"/>
              <a:t>perkakasan</a:t>
            </a:r>
            <a:r>
              <a:rPr lang="en-MY" dirty="0"/>
              <a:t> </a:t>
            </a:r>
            <a:r>
              <a:rPr lang="en-MY" dirty="0" err="1"/>
              <a:t>Komputer</a:t>
            </a:r>
            <a:r>
              <a:rPr lang="en-MY" dirty="0"/>
              <a:t> </a:t>
            </a:r>
            <a:r>
              <a:rPr lang="en-MY" dirty="0" err="1"/>
              <a:t>biasa</a:t>
            </a:r>
            <a:r>
              <a:rPr lang="en-MY" dirty="0"/>
              <a:t> </a:t>
            </a:r>
            <a:r>
              <a:rPr lang="en-MY" dirty="0" err="1"/>
              <a:t>seperti</a:t>
            </a:r>
            <a:r>
              <a:rPr lang="en-MY" dirty="0"/>
              <a:t> </a:t>
            </a:r>
            <a:r>
              <a:rPr lang="en-MY" dirty="0" err="1"/>
              <a:t>Komputer</a:t>
            </a:r>
            <a:r>
              <a:rPr lang="en-MY" dirty="0"/>
              <a:t> </a:t>
            </a:r>
            <a:r>
              <a:rPr lang="en-MY" dirty="0" err="1"/>
              <a:t>Riba</a:t>
            </a:r>
            <a:r>
              <a:rPr lang="en-MY" dirty="0"/>
              <a:t>, </a:t>
            </a:r>
            <a:r>
              <a:rPr lang="en-MY" dirty="0" err="1"/>
              <a:t>Komputer</a:t>
            </a:r>
            <a:r>
              <a:rPr lang="en-MY" dirty="0"/>
              <a:t> </a:t>
            </a:r>
            <a:r>
              <a:rPr lang="en-MY" dirty="0" err="1"/>
              <a:t>Atas</a:t>
            </a:r>
            <a:r>
              <a:rPr lang="en-MY" dirty="0"/>
              <a:t> </a:t>
            </a:r>
            <a:r>
              <a:rPr lang="en-MY" dirty="0" err="1"/>
              <a:t>Meja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juga</a:t>
            </a:r>
            <a:r>
              <a:rPr lang="en-MY" dirty="0"/>
              <a:t> </a:t>
            </a:r>
            <a:r>
              <a:rPr lang="en-MY" dirty="0" err="1"/>
              <a:t>peranti-peranti</a:t>
            </a:r>
            <a:r>
              <a:rPr lang="en-MY" dirty="0"/>
              <a:t> </a:t>
            </a:r>
            <a:r>
              <a:rPr lang="en-MY" dirty="0" err="1"/>
              <a:t>mudah-alih</a:t>
            </a:r>
            <a:r>
              <a:rPr lang="en-MY" dirty="0"/>
              <a:t> </a:t>
            </a:r>
            <a:r>
              <a:rPr lang="en-MY" dirty="0" err="1"/>
              <a:t>seperti</a:t>
            </a:r>
            <a:r>
              <a:rPr lang="en-MY" dirty="0"/>
              <a:t> </a:t>
            </a:r>
            <a:r>
              <a:rPr lang="en-MY" dirty="0" err="1"/>
              <a:t>iPAD</a:t>
            </a:r>
            <a:r>
              <a:rPr lang="en-MY" dirty="0"/>
              <a:t>, Tablet </a:t>
            </a:r>
            <a:r>
              <a:rPr lang="en-MY" dirty="0" err="1"/>
              <a:t>dan</a:t>
            </a:r>
            <a:r>
              <a:rPr lang="en-MY" dirty="0"/>
              <a:t> telephone </a:t>
            </a:r>
            <a:r>
              <a:rPr lang="en-MY" dirty="0" err="1"/>
              <a:t>pintar</a:t>
            </a:r>
            <a:r>
              <a:rPr lang="en-MY" dirty="0"/>
              <a:t>.</a:t>
            </a:r>
          </a:p>
          <a:p>
            <a:pPr algn="just"/>
            <a:endParaRPr lang="en-MY" dirty="0"/>
          </a:p>
          <a:p>
            <a:pPr algn="just"/>
            <a:r>
              <a:rPr lang="en-MY" dirty="0" err="1"/>
              <a:t>Capaian</a:t>
            </a:r>
            <a:r>
              <a:rPr lang="en-MY" dirty="0"/>
              <a:t> </a:t>
            </a:r>
            <a:r>
              <a:rPr lang="en-MY" dirty="0" err="1" smtClean="0"/>
              <a:t>adalah</a:t>
            </a:r>
            <a:r>
              <a:rPr lang="en-MY" dirty="0" smtClean="0"/>
              <a:t> </a:t>
            </a:r>
            <a:r>
              <a:rPr lang="en-MY" dirty="0" err="1" smtClean="0"/>
              <a:t>melalui</a:t>
            </a:r>
            <a:r>
              <a:rPr lang="en-MY" dirty="0" smtClean="0"/>
              <a:t> </a:t>
            </a:r>
            <a:r>
              <a:rPr lang="en-MY" dirty="0"/>
              <a:t>internet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disalurkan</a:t>
            </a:r>
            <a:r>
              <a:rPr lang="en-MY" dirty="0"/>
              <a:t> </a:t>
            </a:r>
            <a:r>
              <a:rPr lang="en-MY" dirty="0" err="1"/>
              <a:t>ke</a:t>
            </a:r>
            <a:r>
              <a:rPr lang="en-MY" dirty="0"/>
              <a:t> </a:t>
            </a:r>
            <a:r>
              <a:rPr lang="en-MY" dirty="0" err="1" smtClean="0"/>
              <a:t>Enjin</a:t>
            </a:r>
            <a:r>
              <a:rPr lang="en-MY" dirty="0" smtClean="0"/>
              <a:t> </a:t>
            </a:r>
            <a:r>
              <a:rPr lang="en-MY" dirty="0"/>
              <a:t>Cloud </a:t>
            </a:r>
            <a:r>
              <a:rPr lang="en-MY" dirty="0" err="1" smtClean="0"/>
              <a:t>MyMesyuarat</a:t>
            </a:r>
            <a:r>
              <a:rPr lang="en-MY" dirty="0" smtClean="0"/>
              <a:t>.  </a:t>
            </a:r>
          </a:p>
          <a:p>
            <a:pPr algn="just"/>
            <a:endParaRPr lang="en-MY" dirty="0"/>
          </a:p>
          <a:p>
            <a:pPr algn="just"/>
            <a:r>
              <a:rPr lang="en-MY" dirty="0" err="1"/>
              <a:t>Manakala</a:t>
            </a:r>
            <a:r>
              <a:rPr lang="en-MY" dirty="0"/>
              <a:t> </a:t>
            </a:r>
            <a:r>
              <a:rPr lang="en-MY" dirty="0" err="1"/>
              <a:t>bagi</a:t>
            </a:r>
            <a:r>
              <a:rPr lang="en-MY" dirty="0"/>
              <a:t> </a:t>
            </a:r>
            <a:r>
              <a:rPr lang="en-MY" dirty="0" err="1"/>
              <a:t>Infrastruktur</a:t>
            </a:r>
            <a:r>
              <a:rPr lang="en-MY" dirty="0"/>
              <a:t> </a:t>
            </a:r>
            <a:r>
              <a:rPr lang="en-MY" i="1" dirty="0"/>
              <a:t>Cloud</a:t>
            </a:r>
            <a:r>
              <a:rPr lang="en-MY" dirty="0"/>
              <a:t>, </a:t>
            </a:r>
            <a:r>
              <a:rPr lang="en-MY" dirty="0" err="1" smtClean="0"/>
              <a:t>dibangunkan</a:t>
            </a:r>
            <a:r>
              <a:rPr lang="en-MY" dirty="0" smtClean="0"/>
              <a:t> </a:t>
            </a:r>
            <a:r>
              <a:rPr lang="en-MY" dirty="0" err="1"/>
              <a:t>mengunakan</a:t>
            </a:r>
            <a:r>
              <a:rPr lang="en-MY" dirty="0"/>
              <a:t> </a:t>
            </a:r>
            <a:r>
              <a:rPr lang="en-MY" dirty="0" err="1"/>
              <a:t>teknologi</a:t>
            </a:r>
            <a:r>
              <a:rPr lang="en-MY" dirty="0"/>
              <a:t> cloud </a:t>
            </a:r>
            <a:r>
              <a:rPr lang="en-MY" dirty="0" err="1"/>
              <a:t>sumber</a:t>
            </a:r>
            <a:r>
              <a:rPr lang="en-MY" dirty="0"/>
              <a:t> </a:t>
            </a:r>
            <a:r>
              <a:rPr lang="en-MY" dirty="0" err="1"/>
              <a:t>terbuka</a:t>
            </a:r>
            <a:r>
              <a:rPr lang="en-MY" dirty="0"/>
              <a:t> yang </a:t>
            </a:r>
            <a:r>
              <a:rPr lang="en-MY" dirty="0" err="1"/>
              <a:t>menyokong</a:t>
            </a:r>
            <a:r>
              <a:rPr lang="en-MY" dirty="0"/>
              <a:t> </a:t>
            </a:r>
            <a:r>
              <a:rPr lang="en-MY" dirty="0" err="1"/>
              <a:t>ketersediaan</a:t>
            </a:r>
            <a:r>
              <a:rPr lang="en-MY" dirty="0"/>
              <a:t> </a:t>
            </a:r>
            <a:r>
              <a:rPr lang="en-MY" dirty="0" err="1"/>
              <a:t>tinggi</a:t>
            </a:r>
            <a:r>
              <a:rPr lang="en-MY" dirty="0"/>
              <a:t>, </a:t>
            </a:r>
            <a:r>
              <a:rPr lang="en-MY" dirty="0" err="1"/>
              <a:t>pengskalaan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perkongsian</a:t>
            </a:r>
            <a:r>
              <a:rPr lang="en-MY" dirty="0"/>
              <a:t> </a:t>
            </a:r>
            <a:r>
              <a:rPr lang="en-MY" dirty="0" err="1"/>
              <a:t>sumber</a:t>
            </a:r>
            <a:r>
              <a:rPr lang="en-MY" dirty="0"/>
              <a:t> </a:t>
            </a:r>
            <a:r>
              <a:rPr lang="en-MY" dirty="0" err="1"/>
              <a:t>antara</a:t>
            </a:r>
            <a:r>
              <a:rPr lang="en-MY" dirty="0"/>
              <a:t> </a:t>
            </a:r>
            <a:r>
              <a:rPr lang="en-MY" dirty="0" err="1" smtClean="0"/>
              <a:t>sistem</a:t>
            </a:r>
            <a:r>
              <a:rPr lang="en-MY" dirty="0" smtClean="0"/>
              <a:t>. </a:t>
            </a:r>
            <a:r>
              <a:rPr lang="en-MY" dirty="0" err="1" smtClean="0"/>
              <a:t>Infrastruktur</a:t>
            </a:r>
            <a:r>
              <a:rPr lang="en-MY" dirty="0" smtClean="0"/>
              <a:t> Cloud in </a:t>
            </a:r>
            <a:r>
              <a:rPr lang="en-MY" dirty="0" err="1" smtClean="0"/>
              <a:t>akan</a:t>
            </a:r>
            <a:r>
              <a:rPr lang="en-MY" dirty="0" smtClean="0"/>
              <a:t> </a:t>
            </a:r>
            <a:r>
              <a:rPr lang="en-MY" dirty="0" err="1" smtClean="0"/>
              <a:t>ditempatkan</a:t>
            </a:r>
            <a:r>
              <a:rPr lang="en-MY" dirty="0" smtClean="0"/>
              <a:t> di </a:t>
            </a:r>
            <a:r>
              <a:rPr lang="en-MY" dirty="0" err="1" smtClean="0"/>
              <a:t>Pusat</a:t>
            </a:r>
            <a:r>
              <a:rPr lang="en-MY" dirty="0" smtClean="0"/>
              <a:t> Data </a:t>
            </a:r>
            <a:r>
              <a:rPr lang="en-MY" dirty="0" err="1" smtClean="0"/>
              <a:t>Sektor</a:t>
            </a:r>
            <a:r>
              <a:rPr lang="en-MY" dirty="0" smtClean="0"/>
              <a:t> </a:t>
            </a:r>
            <a:r>
              <a:rPr lang="en-MY" dirty="0" err="1" smtClean="0"/>
              <a:t>Awam</a:t>
            </a:r>
            <a:r>
              <a:rPr lang="en-MY" dirty="0" smtClean="0"/>
              <a:t> (PDSA).</a:t>
            </a:r>
            <a:endParaRPr lang="en-MY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61F4E-5685-4EFA-A97D-61FE58318868}" type="slidenum">
              <a:rPr lang="en-MY" smtClean="0"/>
              <a:t>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426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285461"/>
            <a:ext cx="9144000" cy="296662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609204"/>
            <a:ext cx="9144000" cy="165576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62134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18932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21/5/2014</a:t>
            </a:r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640496" cy="365125"/>
          </a:xfrm>
          <a:prstGeom prst="rect">
            <a:avLst/>
          </a:prstGeom>
        </p:spPr>
        <p:txBody>
          <a:bodyPr/>
          <a:lstStyle/>
          <a:p>
            <a:fld id="{768355A6-CF50-4369-A762-12800455F25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957773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18932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21/5/2014</a:t>
            </a:r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640496" cy="365125"/>
          </a:xfrm>
          <a:prstGeom prst="rect">
            <a:avLst/>
          </a:prstGeom>
        </p:spPr>
        <p:txBody>
          <a:bodyPr/>
          <a:lstStyle/>
          <a:p>
            <a:fld id="{768355A6-CF50-4369-A762-12800455F25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810630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9176" y="7321"/>
            <a:ext cx="8408503" cy="88057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>
              <a:defRPr sz="3600" b="1" cap="none" spc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9175" y="1295534"/>
            <a:ext cx="11048999" cy="4813717"/>
          </a:xfrm>
        </p:spPr>
        <p:txBody>
          <a:bodyPr/>
          <a:lstStyle>
            <a:lvl1pPr algn="just">
              <a:defRPr/>
            </a:lvl1pPr>
            <a:lvl2pPr marL="685800" indent="-228600" algn="just">
              <a:buFont typeface="Wingdings" panose="05000000000000000000" pitchFamily="2" charset="2"/>
              <a:buChar char="§"/>
              <a:defRPr/>
            </a:lvl2pPr>
            <a:lvl3pPr marL="1143000" indent="-228600" algn="just">
              <a:buFont typeface="Wingdings" panose="05000000000000000000" pitchFamily="2" charset="2"/>
              <a:buChar char="q"/>
              <a:defRPr/>
            </a:lvl3pPr>
            <a:lvl4pPr algn="just">
              <a:defRPr/>
            </a:lvl4pPr>
            <a:lvl5pPr algn="just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M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1792704" y="6356350"/>
            <a:ext cx="1669427" cy="365125"/>
          </a:xfrm>
          <a:prstGeom prst="rect">
            <a:avLst/>
          </a:prstGeom>
        </p:spPr>
        <p:txBody>
          <a:bodyPr/>
          <a:lstStyle>
            <a:lvl1pPr>
              <a:defRPr sz="14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21/5/2014</a:t>
            </a:r>
            <a:endParaRPr lang="en-MY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87679" y="6356350"/>
            <a:ext cx="2640496" cy="365125"/>
          </a:xfrm>
          <a:prstGeom prst="rect">
            <a:avLst/>
          </a:prstGeom>
        </p:spPr>
        <p:txBody>
          <a:bodyPr/>
          <a:lstStyle>
            <a:lvl1pPr algn="r">
              <a:defRPr sz="1400" b="1"/>
            </a:lvl1pPr>
          </a:lstStyle>
          <a:p>
            <a:fld id="{768355A6-CF50-4369-A762-12800455F25D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446221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338107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334302"/>
            <a:ext cx="5181600" cy="47116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34302"/>
            <a:ext cx="5181600" cy="47116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2"/>
          </p:nvPr>
        </p:nvSpPr>
        <p:spPr>
          <a:xfrm>
            <a:off x="1792704" y="6356350"/>
            <a:ext cx="1669427" cy="365125"/>
          </a:xfrm>
          <a:prstGeom prst="rect">
            <a:avLst/>
          </a:prstGeom>
        </p:spPr>
        <p:txBody>
          <a:bodyPr/>
          <a:lstStyle>
            <a:lvl1pPr>
              <a:defRPr sz="14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21/5/2014</a:t>
            </a:r>
            <a:endParaRPr lang="en-MY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87679" y="6356350"/>
            <a:ext cx="2640496" cy="365125"/>
          </a:xfrm>
          <a:prstGeom prst="rect">
            <a:avLst/>
          </a:prstGeom>
        </p:spPr>
        <p:txBody>
          <a:bodyPr/>
          <a:lstStyle>
            <a:lvl1pPr algn="r">
              <a:defRPr sz="1400" b="1"/>
            </a:lvl1pPr>
          </a:lstStyle>
          <a:p>
            <a:fld id="{768355A6-CF50-4369-A762-12800455F25D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72898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18932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21/5/2014</a:t>
            </a:r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640496" cy="365125"/>
          </a:xfrm>
          <a:prstGeom prst="rect">
            <a:avLst/>
          </a:prstGeom>
        </p:spPr>
        <p:txBody>
          <a:bodyPr/>
          <a:lstStyle/>
          <a:p>
            <a:fld id="{768355A6-CF50-4369-A762-12800455F25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319723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679176" y="7321"/>
            <a:ext cx="9180441" cy="8805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MY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1792704" y="6356350"/>
            <a:ext cx="1669427" cy="365125"/>
          </a:xfrm>
          <a:prstGeom prst="rect">
            <a:avLst/>
          </a:prstGeom>
        </p:spPr>
        <p:txBody>
          <a:bodyPr/>
          <a:lstStyle>
            <a:lvl1pPr>
              <a:defRPr sz="14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21/5/2014</a:t>
            </a:r>
            <a:endParaRPr lang="en-MY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87679" y="6356350"/>
            <a:ext cx="2640496" cy="365125"/>
          </a:xfrm>
          <a:prstGeom prst="rect">
            <a:avLst/>
          </a:prstGeom>
        </p:spPr>
        <p:txBody>
          <a:bodyPr/>
          <a:lstStyle>
            <a:lvl1pPr algn="r">
              <a:defRPr sz="1400" b="1"/>
            </a:lvl1pPr>
          </a:lstStyle>
          <a:p>
            <a:fld id="{768355A6-CF50-4369-A762-12800455F25D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1539599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1792704" y="6356350"/>
            <a:ext cx="1669427" cy="365125"/>
          </a:xfrm>
          <a:prstGeom prst="rect">
            <a:avLst/>
          </a:prstGeom>
        </p:spPr>
        <p:txBody>
          <a:bodyPr/>
          <a:lstStyle>
            <a:lvl1pPr>
              <a:defRPr sz="14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21/5/2014</a:t>
            </a: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87679" y="6356350"/>
            <a:ext cx="2640496" cy="365125"/>
          </a:xfrm>
          <a:prstGeom prst="rect">
            <a:avLst/>
          </a:prstGeom>
        </p:spPr>
        <p:txBody>
          <a:bodyPr/>
          <a:lstStyle>
            <a:lvl1pPr>
              <a:defRPr sz="1400" b="1"/>
            </a:lvl1pPr>
          </a:lstStyle>
          <a:p>
            <a:fld id="{768355A6-CF50-4369-A762-12800455F25D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644360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MY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987425"/>
            <a:ext cx="3932237" cy="488156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679176" y="7321"/>
            <a:ext cx="9180441" cy="8805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MY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>
          <a:xfrm>
            <a:off x="1792704" y="6356350"/>
            <a:ext cx="1669427" cy="365125"/>
          </a:xfrm>
          <a:prstGeom prst="rect">
            <a:avLst/>
          </a:prstGeom>
        </p:spPr>
        <p:txBody>
          <a:bodyPr/>
          <a:lstStyle>
            <a:lvl1pPr>
              <a:defRPr sz="14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21/5/2014</a:t>
            </a:r>
            <a:endParaRPr lang="en-MY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87679" y="6356350"/>
            <a:ext cx="2640496" cy="365125"/>
          </a:xfrm>
          <a:prstGeom prst="rect">
            <a:avLst/>
          </a:prstGeom>
        </p:spPr>
        <p:txBody>
          <a:bodyPr/>
          <a:lstStyle>
            <a:lvl1pPr algn="r">
              <a:defRPr sz="1400" b="1"/>
            </a:lvl1pPr>
          </a:lstStyle>
          <a:p>
            <a:fld id="{768355A6-CF50-4369-A762-12800455F25D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252616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84035" y="1093441"/>
            <a:ext cx="6571353" cy="513508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679176" y="7321"/>
            <a:ext cx="9180441" cy="8805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MY" dirty="0"/>
          </a:p>
        </p:txBody>
      </p:sp>
      <p:sp>
        <p:nvSpPr>
          <p:cNvPr id="11" name="Content Placeholder 2"/>
          <p:cNvSpPr>
            <a:spLocks noGrp="1"/>
          </p:cNvSpPr>
          <p:nvPr>
            <p:ph idx="13"/>
          </p:nvPr>
        </p:nvSpPr>
        <p:spPr>
          <a:xfrm>
            <a:off x="679176" y="1093441"/>
            <a:ext cx="3998841" cy="51350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MY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1792704" y="6356350"/>
            <a:ext cx="1669427" cy="365125"/>
          </a:xfrm>
          <a:prstGeom prst="rect">
            <a:avLst/>
          </a:prstGeom>
        </p:spPr>
        <p:txBody>
          <a:bodyPr/>
          <a:lstStyle>
            <a:lvl1pPr>
              <a:defRPr sz="14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21/5/2014</a:t>
            </a:r>
            <a:endParaRPr lang="en-MY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87679" y="6356350"/>
            <a:ext cx="2640496" cy="365125"/>
          </a:xfrm>
          <a:prstGeom prst="rect">
            <a:avLst/>
          </a:prstGeom>
        </p:spPr>
        <p:txBody>
          <a:bodyPr/>
          <a:lstStyle>
            <a:lvl1pPr algn="r">
              <a:defRPr sz="1400" b="1"/>
            </a:lvl1pPr>
          </a:lstStyle>
          <a:p>
            <a:fld id="{768355A6-CF50-4369-A762-12800455F25D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761241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88789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b="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9176" y="7321"/>
            <a:ext cx="8408503" cy="880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MY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9176" y="1295534"/>
            <a:ext cx="10571920" cy="48137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64835" y="6356350"/>
            <a:ext cx="45885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1792704" y="6356350"/>
            <a:ext cx="1669427" cy="365125"/>
          </a:xfrm>
          <a:prstGeom prst="rect">
            <a:avLst/>
          </a:prstGeom>
        </p:spPr>
        <p:txBody>
          <a:bodyPr/>
          <a:lstStyle>
            <a:lvl1pPr>
              <a:defRPr sz="14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21/5/2014</a:t>
            </a:r>
            <a:endParaRPr lang="en-MY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87679" y="6356350"/>
            <a:ext cx="2640496" cy="365125"/>
          </a:xfrm>
          <a:prstGeom prst="rect">
            <a:avLst/>
          </a:prstGeom>
        </p:spPr>
        <p:txBody>
          <a:bodyPr/>
          <a:lstStyle>
            <a:lvl1pPr>
              <a:defRPr sz="1400" b="1"/>
            </a:lvl1pPr>
          </a:lstStyle>
          <a:p>
            <a:fld id="{768355A6-CF50-4369-A762-12800455F25D}" type="slidenum">
              <a:rPr lang="en-MY" smtClean="0"/>
              <a:pPr/>
              <a:t>‹#›</a:t>
            </a:fld>
            <a:endParaRPr lang="en-MY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8405" y="190552"/>
            <a:ext cx="2922043" cy="529620"/>
          </a:xfrm>
          <a:prstGeom prst="rect">
            <a:avLst/>
          </a:prstGeom>
          <a:solidFill>
            <a:schemeClr val="accent4">
              <a:alpha val="0"/>
            </a:schemeClr>
          </a:solidFill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4" cstate="print">
            <a:clrChange>
              <a:clrFrom>
                <a:srgbClr val="FFFFFB"/>
              </a:clrFrom>
              <a:clrTo>
                <a:srgbClr val="FFFF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0448" y="48265"/>
            <a:ext cx="1172287" cy="768227"/>
          </a:xfrm>
          <a:prstGeom prst="rect">
            <a:avLst/>
          </a:prstGeom>
          <a:solidFill>
            <a:schemeClr val="accent4">
              <a:alpha val="0"/>
            </a:schemeClr>
          </a:solidFill>
        </p:spPr>
      </p:pic>
    </p:spTree>
    <p:extLst>
      <p:ext uri="{BB962C8B-B14F-4D97-AF65-F5344CB8AC3E}">
        <p14:creationId xmlns:p14="http://schemas.microsoft.com/office/powerpoint/2010/main" val="3049741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image" Target="../media/image7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e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3471" y="1486678"/>
            <a:ext cx="9144000" cy="2966624"/>
          </a:xfrm>
        </p:spPr>
        <p:txBody>
          <a:bodyPr>
            <a:normAutofit/>
          </a:bodyPr>
          <a:lstStyle/>
          <a:p>
            <a:r>
              <a:rPr lang="en-MY" sz="4800" dirty="0" smtClean="0"/>
              <a:t>TAKLIMAT </a:t>
            </a:r>
            <a:br>
              <a:rPr lang="en-MY" sz="4800" dirty="0" smtClean="0"/>
            </a:br>
            <a:r>
              <a:rPr lang="en-MY" sz="4800" dirty="0" smtClean="0"/>
              <a:t>PROJEK PEMBANGUNAN DAN PERLUASAN </a:t>
            </a:r>
            <a:r>
              <a:rPr lang="en-MY" sz="4800" dirty="0" err="1" smtClean="0"/>
              <a:t>MyMESYUARAT</a:t>
            </a:r>
            <a:r>
              <a:rPr lang="en-MY" sz="4800" dirty="0" smtClean="0"/>
              <a:t> SEKTOR AWAM FASA 2</a:t>
            </a:r>
            <a:endParaRPr lang="en-MY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5723" y="5448421"/>
            <a:ext cx="9144000" cy="12689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MY" sz="1900" b="1" dirty="0" err="1" smtClean="0">
                <a:solidFill>
                  <a:srgbClr val="002060"/>
                </a:solidFill>
              </a:rPr>
              <a:t>Oleh</a:t>
            </a:r>
            <a:r>
              <a:rPr lang="en-MY" sz="1900" dirty="0" smtClean="0">
                <a:solidFill>
                  <a:srgbClr val="002060"/>
                </a:solidFill>
              </a:rPr>
              <a:t/>
            </a:r>
            <a:br>
              <a:rPr lang="en-MY" sz="1900" dirty="0" smtClean="0">
                <a:solidFill>
                  <a:srgbClr val="002060"/>
                </a:solidFill>
              </a:rPr>
            </a:br>
            <a:r>
              <a:rPr lang="en-MY" sz="1900" dirty="0" err="1" smtClean="0">
                <a:solidFill>
                  <a:srgbClr val="002060"/>
                </a:solidFill>
              </a:rPr>
              <a:t>Ruziah</a:t>
            </a:r>
            <a:r>
              <a:rPr lang="en-MY" sz="1900" dirty="0" smtClean="0">
                <a:solidFill>
                  <a:srgbClr val="002060"/>
                </a:solidFill>
              </a:rPr>
              <a:t> </a:t>
            </a:r>
            <a:r>
              <a:rPr lang="en-MY" sz="1900" dirty="0" err="1" smtClean="0">
                <a:solidFill>
                  <a:srgbClr val="002060"/>
                </a:solidFill>
              </a:rPr>
              <a:t>binti</a:t>
            </a:r>
            <a:r>
              <a:rPr lang="en-MY" sz="1900" dirty="0" smtClean="0">
                <a:solidFill>
                  <a:srgbClr val="002060"/>
                </a:solidFill>
              </a:rPr>
              <a:t> </a:t>
            </a:r>
            <a:r>
              <a:rPr lang="en-MY" sz="1900" dirty="0" err="1" smtClean="0">
                <a:solidFill>
                  <a:srgbClr val="002060"/>
                </a:solidFill>
              </a:rPr>
              <a:t>Mokhtar</a:t>
            </a:r>
            <a:endParaRPr lang="en-MY" sz="1900" dirty="0" smtClean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MY" sz="1900" dirty="0" err="1" smtClean="0">
                <a:solidFill>
                  <a:srgbClr val="002060"/>
                </a:solidFill>
              </a:rPr>
              <a:t>Bahagian</a:t>
            </a:r>
            <a:r>
              <a:rPr lang="en-MY" sz="1900" dirty="0" smtClean="0">
                <a:solidFill>
                  <a:srgbClr val="002060"/>
                </a:solidFill>
              </a:rPr>
              <a:t> Pembangunan </a:t>
            </a:r>
            <a:r>
              <a:rPr lang="en-MY" sz="1900" dirty="0" err="1" smtClean="0">
                <a:solidFill>
                  <a:srgbClr val="002060"/>
                </a:solidFill>
              </a:rPr>
              <a:t>Aplikasi</a:t>
            </a:r>
            <a:r>
              <a:rPr lang="en-MY" sz="1900" dirty="0" smtClean="0">
                <a:solidFill>
                  <a:srgbClr val="002060"/>
                </a:solidFill>
              </a:rPr>
              <a:t>, MAMPU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MY" sz="1900" dirty="0" smtClean="0">
                <a:solidFill>
                  <a:srgbClr val="002060"/>
                </a:solidFill>
              </a:rPr>
              <a:t>21 Mei 2014</a:t>
            </a:r>
            <a:endParaRPr lang="en-US" sz="1900" dirty="0" smtClean="0"/>
          </a:p>
          <a:p>
            <a:endParaRPr lang="en-MY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0587" y="5197252"/>
            <a:ext cx="1868499" cy="1067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84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PEMBANGUNAN SISTEM</a:t>
            </a:r>
            <a:endParaRPr lang="en-MY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MY" dirty="0" smtClean="0"/>
              <a:t>  </a:t>
            </a:r>
            <a:r>
              <a:rPr lang="en-MY" dirty="0" err="1" smtClean="0"/>
              <a:t>Modul-modul</a:t>
            </a:r>
            <a:r>
              <a:rPr lang="en-MY" dirty="0" smtClean="0"/>
              <a:t> </a:t>
            </a:r>
            <a:r>
              <a:rPr lang="en-MY" dirty="0" err="1" smtClean="0"/>
              <a:t>MyMesyuarat</a:t>
            </a:r>
            <a:r>
              <a:rPr lang="en-MY" dirty="0" smtClean="0"/>
              <a:t> </a:t>
            </a:r>
            <a:r>
              <a:rPr lang="en-MY" dirty="0" err="1" smtClean="0"/>
              <a:t>sedia</a:t>
            </a:r>
            <a:r>
              <a:rPr lang="en-MY" dirty="0" smtClean="0"/>
              <a:t> </a:t>
            </a:r>
            <a:r>
              <a:rPr lang="en-MY" dirty="0" err="1" smtClean="0"/>
              <a:t>ada</a:t>
            </a:r>
            <a:r>
              <a:rPr lang="en-MY" dirty="0" smtClean="0"/>
              <a:t> </a:t>
            </a:r>
            <a:r>
              <a:rPr lang="en-MY" dirty="0" err="1" smtClean="0"/>
              <a:t>akan</a:t>
            </a:r>
            <a:r>
              <a:rPr lang="en-MY" dirty="0" smtClean="0"/>
              <a:t> </a:t>
            </a:r>
            <a:r>
              <a:rPr lang="en-MY" dirty="0" err="1" smtClean="0"/>
              <a:t>dikekalkan</a:t>
            </a:r>
            <a:r>
              <a:rPr lang="en-MY" dirty="0" smtClean="0"/>
              <a:t>:</a:t>
            </a:r>
          </a:p>
          <a:p>
            <a:pPr lvl="2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MY" sz="2800" dirty="0" err="1" smtClean="0"/>
              <a:t>Daftar</a:t>
            </a:r>
            <a:r>
              <a:rPr lang="en-MY" sz="2800" dirty="0" smtClean="0"/>
              <a:t> </a:t>
            </a:r>
            <a:r>
              <a:rPr lang="en-MY" sz="2800" dirty="0" err="1" smtClean="0"/>
              <a:t>Pengguna</a:t>
            </a:r>
            <a:endParaRPr lang="en-MY" sz="2800" dirty="0" smtClean="0"/>
          </a:p>
          <a:p>
            <a:pPr lvl="2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MY" sz="2800" dirty="0" err="1" smtClean="0"/>
              <a:t>Daftar</a:t>
            </a:r>
            <a:r>
              <a:rPr lang="en-MY" sz="2800" dirty="0" smtClean="0"/>
              <a:t> </a:t>
            </a:r>
            <a:r>
              <a:rPr lang="en-MY" sz="2800" dirty="0" err="1" smtClean="0"/>
              <a:t>Jawatankuasa</a:t>
            </a:r>
            <a:endParaRPr lang="en-MY" sz="2800" dirty="0" smtClean="0"/>
          </a:p>
          <a:p>
            <a:pPr lvl="2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MY" sz="2800" dirty="0" err="1" smtClean="0"/>
              <a:t>Jemputan</a:t>
            </a:r>
            <a:r>
              <a:rPr lang="en-MY" sz="2800" dirty="0" smtClean="0"/>
              <a:t> </a:t>
            </a:r>
            <a:r>
              <a:rPr lang="en-MY" sz="2800" dirty="0" err="1" smtClean="0"/>
              <a:t>Mesyuarat</a:t>
            </a:r>
            <a:endParaRPr lang="en-MY" sz="2800" dirty="0" smtClean="0"/>
          </a:p>
          <a:p>
            <a:pPr lvl="2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MY" sz="2800" dirty="0" err="1" smtClean="0"/>
              <a:t>Penyediaan</a:t>
            </a:r>
            <a:r>
              <a:rPr lang="en-MY" sz="2800" dirty="0" smtClean="0"/>
              <a:t> </a:t>
            </a:r>
            <a:r>
              <a:rPr lang="en-MY" sz="2800" dirty="0" err="1" smtClean="0"/>
              <a:t>Minit</a:t>
            </a:r>
            <a:r>
              <a:rPr lang="en-MY" sz="2800" dirty="0" smtClean="0"/>
              <a:t> </a:t>
            </a:r>
            <a:r>
              <a:rPr lang="en-MY" sz="2800" dirty="0" err="1" smtClean="0"/>
              <a:t>Mesyuarat</a:t>
            </a:r>
            <a:endParaRPr lang="en-MY" sz="2800" dirty="0" smtClean="0"/>
          </a:p>
          <a:p>
            <a:pPr lvl="2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MY" sz="2800" dirty="0" err="1" smtClean="0"/>
              <a:t>Laporan</a:t>
            </a:r>
            <a:r>
              <a:rPr lang="en-MY" sz="2800" dirty="0" smtClean="0"/>
              <a:t> </a:t>
            </a:r>
            <a:r>
              <a:rPr lang="en-MY" sz="2800" dirty="0" err="1" smtClean="0"/>
              <a:t>Maklumbalas</a:t>
            </a:r>
            <a:endParaRPr lang="en-MY" sz="2800" dirty="0" smtClean="0"/>
          </a:p>
          <a:p>
            <a:pPr lvl="2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MY" sz="2800" dirty="0" err="1" smtClean="0"/>
              <a:t>Tetapan</a:t>
            </a:r>
            <a:r>
              <a:rPr lang="en-MY" sz="2800" dirty="0" smtClean="0"/>
              <a:t> Global</a:t>
            </a:r>
          </a:p>
          <a:p>
            <a:pPr lvl="2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MY" sz="2800" dirty="0" err="1" smtClean="0"/>
              <a:t>Fungsi</a:t>
            </a:r>
            <a:r>
              <a:rPr lang="en-MY" sz="2800" dirty="0" smtClean="0"/>
              <a:t> </a:t>
            </a:r>
            <a:r>
              <a:rPr lang="en-MY" sz="2800" dirty="0" err="1" smtClean="0"/>
              <a:t>Carian</a:t>
            </a:r>
            <a:endParaRPr lang="en-MY" sz="2800" dirty="0" smtClean="0"/>
          </a:p>
          <a:p>
            <a:pPr lvl="2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MY" sz="2800" dirty="0" err="1" smtClean="0"/>
              <a:t>Laporan</a:t>
            </a:r>
            <a:r>
              <a:rPr lang="en-MY" sz="2800" dirty="0" smtClean="0"/>
              <a:t> / </a:t>
            </a:r>
            <a:r>
              <a:rPr lang="en-MY" sz="2800" dirty="0" err="1" smtClean="0"/>
              <a:t>Statistik</a:t>
            </a:r>
            <a:r>
              <a:rPr lang="en-MY" sz="2800" dirty="0" smtClean="0"/>
              <a:t> </a:t>
            </a:r>
            <a:r>
              <a:rPr lang="en-MY" sz="2800" dirty="0" err="1" smtClean="0"/>
              <a:t>Penggunaan</a:t>
            </a:r>
            <a:endParaRPr lang="en-MY" sz="2800" dirty="0" smtClean="0"/>
          </a:p>
          <a:p>
            <a:endParaRPr lang="en-MY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68355A6-CF50-4369-A762-12800455F25D}" type="slidenum">
              <a:rPr lang="en-MY" smtClean="0"/>
              <a:pPr/>
              <a:t>10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03997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spcAft>
                <a:spcPts val="1200"/>
              </a:spcAft>
              <a:buFont typeface="+mj-lt"/>
              <a:buAutoNum type="arabicPeriod" startAt="2"/>
            </a:pPr>
            <a:r>
              <a:rPr lang="en-MY" dirty="0" smtClean="0"/>
              <a:t>   </a:t>
            </a:r>
            <a:r>
              <a:rPr lang="en-MY" dirty="0" err="1" smtClean="0"/>
              <a:t>Integrasi</a:t>
            </a:r>
            <a:r>
              <a:rPr lang="en-MY" dirty="0" smtClean="0"/>
              <a:t> </a:t>
            </a:r>
            <a:r>
              <a:rPr lang="en-MY" dirty="0" err="1" smtClean="0"/>
              <a:t>dengan</a:t>
            </a:r>
            <a:r>
              <a:rPr lang="en-MY" dirty="0" smtClean="0"/>
              <a:t> </a:t>
            </a:r>
            <a:r>
              <a:rPr lang="en-MY" dirty="0" err="1" smtClean="0"/>
              <a:t>sistem</a:t>
            </a:r>
            <a:r>
              <a:rPr lang="en-MY" dirty="0" smtClean="0"/>
              <a:t> </a:t>
            </a:r>
            <a:r>
              <a:rPr lang="en-MY" dirty="0" err="1" smtClean="0"/>
              <a:t>kalendar</a:t>
            </a:r>
            <a:r>
              <a:rPr lang="en-MY" dirty="0" smtClean="0"/>
              <a:t> di </a:t>
            </a:r>
            <a:r>
              <a:rPr lang="en-MY" dirty="0" err="1" smtClean="0"/>
              <a:t>dalam</a:t>
            </a:r>
            <a:r>
              <a:rPr lang="en-MY" dirty="0" smtClean="0"/>
              <a:t> email.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MY" dirty="0" smtClean="0"/>
              <a:t>   Pembangunan </a:t>
            </a:r>
            <a:r>
              <a:rPr lang="en-MY" dirty="0" err="1" smtClean="0"/>
              <a:t>semula</a:t>
            </a:r>
            <a:r>
              <a:rPr lang="en-MY" dirty="0" smtClean="0"/>
              <a:t> </a:t>
            </a:r>
            <a:r>
              <a:rPr lang="en-MY" dirty="0" err="1" smtClean="0"/>
              <a:t>antaramuka</a:t>
            </a:r>
            <a:r>
              <a:rPr lang="en-MY" dirty="0" smtClean="0"/>
              <a:t> </a:t>
            </a:r>
            <a:r>
              <a:rPr lang="en-MY" dirty="0" err="1" smtClean="0"/>
              <a:t>sistem</a:t>
            </a:r>
            <a:r>
              <a:rPr lang="en-MY" dirty="0" smtClean="0"/>
              <a:t> </a:t>
            </a:r>
            <a:r>
              <a:rPr lang="en-MY" dirty="0" err="1" smtClean="0"/>
              <a:t>merangkumi</a:t>
            </a:r>
            <a:r>
              <a:rPr lang="en-MY" dirty="0" smtClean="0"/>
              <a:t>:</a:t>
            </a:r>
          </a:p>
          <a:p>
            <a:pPr lvl="2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MY" sz="2800" i="1" dirty="0" smtClean="0"/>
              <a:t>What You See Is What You Get (WYSIWYG)</a:t>
            </a:r>
          </a:p>
          <a:p>
            <a:pPr lvl="2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MY" sz="2800" dirty="0" err="1" smtClean="0"/>
              <a:t>Keupayaan</a:t>
            </a:r>
            <a:r>
              <a:rPr lang="en-MY" sz="2800" dirty="0" smtClean="0"/>
              <a:t> </a:t>
            </a:r>
            <a:r>
              <a:rPr lang="en-MY" sz="2800" i="1" dirty="0" smtClean="0"/>
              <a:t>drag and drop</a:t>
            </a:r>
          </a:p>
          <a:p>
            <a:pPr lvl="2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MY" sz="2800" dirty="0" err="1" smtClean="0"/>
              <a:t>Penghasilan</a:t>
            </a:r>
            <a:r>
              <a:rPr lang="en-MY" sz="2800" dirty="0" smtClean="0"/>
              <a:t> </a:t>
            </a:r>
            <a:r>
              <a:rPr lang="en-MY" sz="2800" dirty="0" err="1" smtClean="0"/>
              <a:t>Minit</a:t>
            </a:r>
            <a:r>
              <a:rPr lang="en-MY" sz="2800" dirty="0" smtClean="0"/>
              <a:t> </a:t>
            </a:r>
            <a:r>
              <a:rPr lang="en-MY" sz="2800" dirty="0" err="1" smtClean="0"/>
              <a:t>Mesyuarat</a:t>
            </a:r>
            <a:r>
              <a:rPr lang="en-MY" sz="2800" dirty="0" smtClean="0"/>
              <a:t> yang </a:t>
            </a:r>
            <a:r>
              <a:rPr lang="en-MY" sz="2800" dirty="0" err="1" smtClean="0"/>
              <a:t>lebih</a:t>
            </a:r>
            <a:r>
              <a:rPr lang="en-MY" sz="2800" dirty="0" smtClean="0"/>
              <a:t> </a:t>
            </a:r>
            <a:r>
              <a:rPr lang="en-MY" sz="2800" dirty="0" err="1" smtClean="0"/>
              <a:t>efektif</a:t>
            </a:r>
            <a:endParaRPr lang="en-MY" sz="2800" dirty="0" smtClean="0"/>
          </a:p>
          <a:p>
            <a:pPr lvl="2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MY" sz="2800" dirty="0" err="1" smtClean="0"/>
              <a:t>Fungsi</a:t>
            </a:r>
            <a:r>
              <a:rPr lang="en-MY" sz="2800" dirty="0" smtClean="0"/>
              <a:t> </a:t>
            </a:r>
            <a:r>
              <a:rPr lang="en-MY" sz="2800" dirty="0" err="1" smtClean="0"/>
              <a:t>keselamatan</a:t>
            </a:r>
            <a:r>
              <a:rPr lang="en-MY" sz="2800" dirty="0" smtClean="0"/>
              <a:t> </a:t>
            </a:r>
            <a:r>
              <a:rPr lang="en-MY" sz="2800" dirty="0" err="1" smtClean="0"/>
              <a:t>berdasarkan</a:t>
            </a:r>
            <a:r>
              <a:rPr lang="en-MY" sz="2800" dirty="0" smtClean="0"/>
              <a:t> </a:t>
            </a:r>
            <a:r>
              <a:rPr lang="en-MY" sz="2800" i="1" dirty="0" smtClean="0"/>
              <a:t>drag and drop</a:t>
            </a:r>
          </a:p>
          <a:p>
            <a:pPr lvl="2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MY" sz="2800" i="1" dirty="0" smtClean="0"/>
              <a:t>Feature Rich</a:t>
            </a:r>
          </a:p>
          <a:p>
            <a:pPr lvl="2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MY" sz="2800" dirty="0" err="1" smtClean="0"/>
              <a:t>Laporan</a:t>
            </a:r>
            <a:r>
              <a:rPr lang="en-MY" sz="2800" dirty="0" smtClean="0"/>
              <a:t> </a:t>
            </a:r>
            <a:r>
              <a:rPr lang="en-MY" sz="2800" dirty="0" err="1" smtClean="0"/>
              <a:t>berdasarkan</a:t>
            </a:r>
            <a:r>
              <a:rPr lang="en-MY" sz="2800" dirty="0" smtClean="0"/>
              <a:t> </a:t>
            </a:r>
            <a:r>
              <a:rPr lang="en-MY" sz="2800" dirty="0" err="1" smtClean="0"/>
              <a:t>templat</a:t>
            </a:r>
            <a:r>
              <a:rPr lang="en-MY" sz="2800" dirty="0" smtClean="0"/>
              <a:t> PDF</a:t>
            </a:r>
          </a:p>
          <a:p>
            <a:endParaRPr lang="en-MY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68355A6-CF50-4369-A762-12800455F25D}" type="slidenum">
              <a:rPr lang="en-MY" smtClean="0"/>
              <a:pPr/>
              <a:t>11</a:t>
            </a:fld>
            <a:endParaRPr lang="en-MY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PEMBANGUNAN SISTEM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307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PEMBANGUNAN SISTEM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5729" y="1635504"/>
            <a:ext cx="9965379" cy="3581265"/>
          </a:xfrm>
        </p:spPr>
        <p:txBody>
          <a:bodyPr/>
          <a:lstStyle/>
          <a:p>
            <a:pPr marL="514350" indent="-514350">
              <a:spcAft>
                <a:spcPts val="1200"/>
              </a:spcAft>
              <a:buFont typeface="+mj-lt"/>
              <a:buAutoNum type="arabicPeriod" startAt="4"/>
            </a:pPr>
            <a:r>
              <a:rPr lang="en-MY" dirty="0" err="1" smtClean="0"/>
              <a:t>Capaian</a:t>
            </a:r>
            <a:r>
              <a:rPr lang="en-MY" dirty="0" smtClean="0"/>
              <a:t> </a:t>
            </a:r>
            <a:r>
              <a:rPr lang="en-MY" dirty="0" err="1" smtClean="0"/>
              <a:t>kepada</a:t>
            </a:r>
            <a:r>
              <a:rPr lang="en-MY" dirty="0" smtClean="0"/>
              <a:t> </a:t>
            </a:r>
            <a:r>
              <a:rPr lang="en-MY" dirty="0" err="1" smtClean="0"/>
              <a:t>aplikasi</a:t>
            </a:r>
            <a:r>
              <a:rPr lang="en-MY" dirty="0" smtClean="0"/>
              <a:t> </a:t>
            </a:r>
            <a:r>
              <a:rPr lang="en-MY" dirty="0" err="1" smtClean="0"/>
              <a:t>melalui</a:t>
            </a:r>
            <a:r>
              <a:rPr lang="en-MY" dirty="0" smtClean="0"/>
              <a:t> </a:t>
            </a:r>
            <a:r>
              <a:rPr lang="en-MY" dirty="0" err="1" smtClean="0"/>
              <a:t>peralatan</a:t>
            </a:r>
            <a:r>
              <a:rPr lang="en-MY" dirty="0" smtClean="0"/>
              <a:t> </a:t>
            </a:r>
            <a:r>
              <a:rPr lang="en-MY" dirty="0" err="1" smtClean="0"/>
              <a:t>mudah-alih</a:t>
            </a:r>
            <a:r>
              <a:rPr lang="en-MY" dirty="0" smtClean="0"/>
              <a:t> </a:t>
            </a:r>
            <a:r>
              <a:rPr lang="en-MY" dirty="0" err="1" smtClean="0"/>
              <a:t>seperti</a:t>
            </a:r>
            <a:r>
              <a:rPr lang="en-MY" dirty="0" smtClean="0"/>
              <a:t> </a:t>
            </a:r>
            <a:r>
              <a:rPr lang="en-MY" dirty="0" err="1" smtClean="0"/>
              <a:t>iPAD</a:t>
            </a:r>
            <a:r>
              <a:rPr lang="en-MY" dirty="0" smtClean="0"/>
              <a:t>, Android Tablet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telefon</a:t>
            </a:r>
            <a:r>
              <a:rPr lang="en-MY" dirty="0" smtClean="0"/>
              <a:t> </a:t>
            </a:r>
            <a:r>
              <a:rPr lang="en-MY" dirty="0" err="1" smtClean="0"/>
              <a:t>pintar</a:t>
            </a:r>
            <a:r>
              <a:rPr lang="en-MY" dirty="0"/>
              <a:t>;</a:t>
            </a:r>
            <a:endParaRPr lang="en-MY" dirty="0" smtClean="0"/>
          </a:p>
          <a:p>
            <a:pPr marL="514350" indent="-514350">
              <a:spcAft>
                <a:spcPts val="1200"/>
              </a:spcAft>
              <a:buFont typeface="+mj-lt"/>
              <a:buAutoNum type="arabicPeriod" startAt="4"/>
            </a:pPr>
            <a:r>
              <a:rPr lang="en-MY" dirty="0" err="1" smtClean="0"/>
              <a:t>Fungsi-fungsi</a:t>
            </a:r>
            <a:r>
              <a:rPr lang="en-MY" dirty="0" smtClean="0"/>
              <a:t> </a:t>
            </a:r>
            <a:r>
              <a:rPr lang="en-MY" dirty="0" err="1" smtClean="0"/>
              <a:t>baru</a:t>
            </a:r>
            <a:r>
              <a:rPr lang="en-MY" dirty="0" smtClean="0"/>
              <a:t> yang </a:t>
            </a:r>
            <a:r>
              <a:rPr lang="en-MY" dirty="0" err="1" smtClean="0"/>
              <a:t>diterima</a:t>
            </a:r>
            <a:r>
              <a:rPr lang="en-MY" dirty="0" smtClean="0"/>
              <a:t> </a:t>
            </a:r>
            <a:r>
              <a:rPr lang="en-MY" dirty="0" err="1" smtClean="0"/>
              <a:t>melalui</a:t>
            </a:r>
            <a:r>
              <a:rPr lang="en-MY" dirty="0" smtClean="0"/>
              <a:t> </a:t>
            </a:r>
            <a:r>
              <a:rPr lang="en-MY" dirty="0" err="1" smtClean="0"/>
              <a:t>maklumbalas</a:t>
            </a:r>
            <a:r>
              <a:rPr lang="en-MY" dirty="0" smtClean="0"/>
              <a:t> </a:t>
            </a:r>
            <a:r>
              <a:rPr lang="en-MY" dirty="0" err="1" smtClean="0"/>
              <a:t>dari</a:t>
            </a:r>
            <a:r>
              <a:rPr lang="en-MY" dirty="0" smtClean="0"/>
              <a:t> 200 </a:t>
            </a:r>
            <a:r>
              <a:rPr lang="en-MY" dirty="0" err="1" smtClean="0"/>
              <a:t>wakil</a:t>
            </a:r>
            <a:r>
              <a:rPr lang="en-MY" dirty="0" smtClean="0"/>
              <a:t> </a:t>
            </a:r>
            <a:r>
              <a:rPr lang="en-MY" dirty="0" err="1" smtClean="0"/>
              <a:t>agensi</a:t>
            </a:r>
            <a:r>
              <a:rPr lang="en-MY" dirty="0" smtClean="0"/>
              <a:t> yang </a:t>
            </a:r>
            <a:r>
              <a:rPr lang="en-MY" dirty="0" err="1" smtClean="0"/>
              <a:t>menghadiri</a:t>
            </a:r>
            <a:r>
              <a:rPr lang="en-MY" dirty="0" smtClean="0"/>
              <a:t> </a:t>
            </a:r>
            <a:r>
              <a:rPr lang="en-MY" dirty="0" err="1"/>
              <a:t>B</a:t>
            </a:r>
            <a:r>
              <a:rPr lang="en-MY" dirty="0" err="1" smtClean="0"/>
              <a:t>engkel</a:t>
            </a:r>
            <a:r>
              <a:rPr lang="en-MY" dirty="0" smtClean="0"/>
              <a:t> </a:t>
            </a:r>
            <a:r>
              <a:rPr lang="en-MY" i="1" dirty="0" smtClean="0"/>
              <a:t>Pre-Implementation Review</a:t>
            </a:r>
            <a:r>
              <a:rPr lang="en-MY" dirty="0"/>
              <a:t> </a:t>
            </a:r>
            <a:r>
              <a:rPr lang="en-MY" dirty="0" smtClean="0"/>
              <a:t>yang </a:t>
            </a:r>
            <a:r>
              <a:rPr lang="en-MY" dirty="0" err="1" smtClean="0"/>
              <a:t>telah</a:t>
            </a:r>
            <a:r>
              <a:rPr lang="en-MY" dirty="0" smtClean="0"/>
              <a:t> </a:t>
            </a:r>
            <a:r>
              <a:rPr lang="en-MY" dirty="0" err="1" smtClean="0"/>
              <a:t>dilaksanakan</a:t>
            </a:r>
            <a:r>
              <a:rPr lang="en-MY" dirty="0" smtClean="0"/>
              <a:t> </a:t>
            </a:r>
            <a:r>
              <a:rPr lang="en-MY" dirty="0" err="1" smtClean="0"/>
              <a:t>pada</a:t>
            </a:r>
            <a:r>
              <a:rPr lang="en-MY" dirty="0"/>
              <a:t> </a:t>
            </a:r>
            <a:r>
              <a:rPr lang="en-MY" dirty="0" smtClean="0"/>
              <a:t>28 April 2014, 14 Mei </a:t>
            </a:r>
            <a:r>
              <a:rPr lang="en-MY" dirty="0" err="1" smtClean="0"/>
              <a:t>dan</a:t>
            </a:r>
            <a:r>
              <a:rPr lang="en-MY" dirty="0" smtClean="0"/>
              <a:t> 15 Mei 2014.</a:t>
            </a:r>
          </a:p>
          <a:p>
            <a:pPr>
              <a:spcAft>
                <a:spcPts val="1200"/>
              </a:spcAft>
            </a:pPr>
            <a:endParaRPr lang="en-MY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68355A6-CF50-4369-A762-12800455F25D}" type="slidenum">
              <a:rPr lang="en-MY" smtClean="0"/>
              <a:pPr/>
              <a:t>12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518619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PERKHIDMATAN YANG DISEDIAKAN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5729" y="1635504"/>
            <a:ext cx="9965379" cy="3581265"/>
          </a:xfrm>
        </p:spPr>
        <p:txBody>
          <a:bodyPr/>
          <a:lstStyle/>
          <a:p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 Pembangunan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Aplikasi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MyMesyuarat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i="1" dirty="0" smtClean="0">
                <a:solidFill>
                  <a:schemeClr val="tx1">
                    <a:lumMod val="50000"/>
                  </a:schemeClr>
                </a:solidFill>
              </a:rPr>
              <a:t>cloud-enabled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(SaaS)</a:t>
            </a:r>
            <a:endParaRPr lang="en-US" dirty="0">
              <a:solidFill>
                <a:schemeClr val="tx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 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Perkhidmatan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Infrastruktur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 Cloud </a:t>
            </a:r>
          </a:p>
          <a:p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 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Pengurusan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Perubahan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 </a:t>
            </a:r>
          </a:p>
          <a:p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 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Latihan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 </a:t>
            </a:r>
          </a:p>
          <a:p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 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Sokongan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Teknikal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 &amp;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Meja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Bantuan</a:t>
            </a:r>
            <a:endParaRPr lang="en-US" dirty="0">
              <a:solidFill>
                <a:schemeClr val="tx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 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Penyelenggaraan</a:t>
            </a:r>
            <a:endParaRPr lang="en-US" dirty="0">
              <a:solidFill>
                <a:schemeClr val="tx1">
                  <a:lumMod val="50000"/>
                </a:schemeClr>
              </a:solidFill>
            </a:endParaRPr>
          </a:p>
          <a:p>
            <a:pPr>
              <a:spcAft>
                <a:spcPts val="1200"/>
              </a:spcAft>
            </a:pPr>
            <a:endParaRPr lang="en-MY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68355A6-CF50-4369-A762-12800455F25D}" type="slidenum">
              <a:rPr lang="en-MY" smtClean="0"/>
              <a:pPr/>
              <a:t>13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681030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MY" sz="3600" dirty="0" smtClean="0"/>
              <a:t>LATIHAN</a:t>
            </a:r>
            <a:endParaRPr lang="en-MY" sz="3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68355A6-CF50-4369-A762-12800455F25D}" type="slidenum">
              <a:rPr lang="en-MY" smtClean="0"/>
              <a:pPr/>
              <a:t>14</a:t>
            </a:fld>
            <a:endParaRPr lang="en-MY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6" y="2197473"/>
            <a:ext cx="11050434" cy="3073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464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LATIHAN</a:t>
            </a:r>
            <a:endParaRPr lang="en-MY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MY" dirty="0" err="1" smtClean="0"/>
              <a:t>Latihan</a:t>
            </a:r>
            <a:r>
              <a:rPr lang="en-MY" dirty="0" smtClean="0"/>
              <a:t> </a:t>
            </a:r>
            <a:r>
              <a:rPr lang="en-MY" dirty="0" err="1" smtClean="0"/>
              <a:t>Pengguna</a:t>
            </a:r>
            <a:endParaRPr lang="en-MY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68355A6-CF50-4369-A762-12800455F25D}" type="slidenum">
              <a:rPr lang="en-MY" smtClean="0"/>
              <a:pPr/>
              <a:t>15</a:t>
            </a:fld>
            <a:endParaRPr lang="en-MY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8697797"/>
              </p:ext>
            </p:extLst>
          </p:nvPr>
        </p:nvGraphicFramePr>
        <p:xfrm>
          <a:off x="808029" y="2012147"/>
          <a:ext cx="10792391" cy="3440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5877"/>
                <a:gridCol w="4039181"/>
                <a:gridCol w="1313764"/>
                <a:gridCol w="876873"/>
                <a:gridCol w="1130368"/>
                <a:gridCol w="2826328"/>
              </a:tblGrid>
              <a:tr h="5536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n-lt"/>
                        </a:rPr>
                        <a:t>No.</a:t>
                      </a:r>
                      <a:endParaRPr lang="en-MY" sz="2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effectLst/>
                          <a:latin typeface="+mn-lt"/>
                        </a:rPr>
                        <a:t>Jenis</a:t>
                      </a:r>
                      <a:r>
                        <a:rPr lang="en-US" sz="240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US" sz="2400" dirty="0" err="1" smtClean="0">
                          <a:effectLst/>
                          <a:latin typeface="+mn-lt"/>
                        </a:rPr>
                        <a:t>Latihan</a:t>
                      </a:r>
                      <a:endParaRPr lang="en-MY" sz="2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effectLst/>
                          <a:latin typeface="+mn-lt"/>
                        </a:rPr>
                        <a:t>Jumlah</a:t>
                      </a:r>
                      <a:r>
                        <a:rPr lang="en-US" sz="240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US" sz="2400" dirty="0" err="1" smtClean="0">
                          <a:effectLst/>
                          <a:latin typeface="+mn-lt"/>
                        </a:rPr>
                        <a:t>Peserta</a:t>
                      </a:r>
                      <a:endParaRPr lang="en-MY" sz="2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effectLst/>
                          <a:latin typeface="+mn-lt"/>
                          <a:ea typeface="+mn-ea"/>
                        </a:rPr>
                        <a:t>Hari</a:t>
                      </a:r>
                      <a:endParaRPr lang="en-MY" sz="2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effectLst/>
                          <a:latin typeface="+mn-lt"/>
                        </a:rPr>
                        <a:t>Sesi</a:t>
                      </a:r>
                      <a:endParaRPr lang="en-MY" sz="2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effectLst/>
                          <a:latin typeface="+mn-lt"/>
                        </a:rPr>
                        <a:t>Lokasi</a:t>
                      </a:r>
                      <a:r>
                        <a:rPr lang="en-US" sz="2400" dirty="0" smtClean="0">
                          <a:effectLst/>
                          <a:latin typeface="+mn-lt"/>
                        </a:rPr>
                        <a:t> </a:t>
                      </a:r>
                      <a:endParaRPr lang="en-MY" sz="2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8638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</a:t>
                      </a:r>
                      <a:endParaRPr lang="en-MY" sz="2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0" dirty="0" err="1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Latihan</a:t>
                      </a:r>
                      <a:r>
                        <a:rPr lang="en-US" sz="2000" b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err="1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pengguna</a:t>
                      </a:r>
                      <a:r>
                        <a:rPr lang="en-US" sz="2000" b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-</a:t>
                      </a:r>
                      <a:r>
                        <a:rPr lang="en-US" sz="2000" b="0" i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Super Administrator</a:t>
                      </a:r>
                      <a:endParaRPr lang="en-MY" sz="2000" b="0" i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760</a:t>
                      </a:r>
                      <a:endParaRPr lang="en-MY" sz="2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</a:t>
                      </a:r>
                      <a:endParaRPr lang="en-MY" sz="2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38</a:t>
                      </a:r>
                      <a:endParaRPr lang="en-MY" sz="2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MY" sz="2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Pusat</a:t>
                      </a:r>
                      <a:r>
                        <a:rPr lang="en-US" sz="20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Latihan</a:t>
                      </a:r>
                      <a:r>
                        <a:rPr lang="en-US" sz="20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Agensi</a:t>
                      </a:r>
                      <a:endParaRPr lang="en-MY" sz="2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513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</a:t>
                      </a:r>
                      <a:endParaRPr lang="en-MY" sz="2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0" dirty="0" err="1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Latihan</a:t>
                      </a:r>
                      <a:r>
                        <a:rPr lang="en-US" sz="2000" b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err="1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pengguna</a:t>
                      </a:r>
                      <a:r>
                        <a:rPr lang="en-US" sz="2000" b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-</a:t>
                      </a:r>
                      <a:r>
                        <a:rPr lang="en-US" sz="2000" b="0" dirty="0" err="1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Urusetia</a:t>
                      </a:r>
                      <a:endParaRPr lang="en-MY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1,520</a:t>
                      </a:r>
                      <a:endParaRPr lang="en-MY" sz="2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MY" sz="2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</a:t>
                      </a:r>
                      <a:endParaRPr lang="en-MY" sz="2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76</a:t>
                      </a:r>
                      <a:endParaRPr lang="en-MY" sz="2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Pusat</a:t>
                      </a:r>
                      <a:r>
                        <a:rPr lang="en-US" sz="20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Latihan</a:t>
                      </a:r>
                      <a:r>
                        <a:rPr lang="en-US" sz="20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Agensi</a:t>
                      </a:r>
                      <a:endParaRPr lang="en-MY" sz="2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651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</a:t>
                      </a:r>
                      <a:endParaRPr lang="en-MY" sz="2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0" dirty="0" err="1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Latihan</a:t>
                      </a:r>
                      <a:r>
                        <a:rPr lang="en-US" sz="2000" b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err="1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pengguna</a:t>
                      </a:r>
                      <a:r>
                        <a:rPr lang="en-US" sz="2000" b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- </a:t>
                      </a:r>
                      <a:r>
                        <a:rPr lang="en-US" sz="2000" b="0" dirty="0" err="1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Ahli</a:t>
                      </a:r>
                      <a:r>
                        <a:rPr lang="en-US" sz="2000" b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err="1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dan</a:t>
                      </a:r>
                      <a:r>
                        <a:rPr lang="en-US" sz="2000" b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err="1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Pengerusi</a:t>
                      </a:r>
                      <a:r>
                        <a:rPr lang="en-US" sz="2000" b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.</a:t>
                      </a:r>
                      <a:endParaRPr lang="en-MY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1,520</a:t>
                      </a:r>
                      <a:endParaRPr lang="en-MY" sz="2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MY" sz="2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</a:t>
                      </a:r>
                      <a:endParaRPr lang="en-MY" sz="2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76</a:t>
                      </a:r>
                      <a:endParaRPr lang="en-MY" sz="2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Pusat</a:t>
                      </a:r>
                      <a:r>
                        <a:rPr lang="en-US" sz="20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Latihan</a:t>
                      </a:r>
                      <a:r>
                        <a:rPr lang="en-US" sz="20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Agensi</a:t>
                      </a:r>
                      <a:endParaRPr lang="en-MY" sz="2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9052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2000" b="1" dirty="0" err="1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Jumlah</a:t>
                      </a:r>
                      <a:endParaRPr lang="en-MY" sz="20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MY" sz="16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20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3,800</a:t>
                      </a:r>
                      <a:endParaRPr lang="en-MY" sz="20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MY" sz="20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20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190</a:t>
                      </a:r>
                      <a:endParaRPr lang="en-MY" sz="20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MY" sz="20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2025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LATIHAN</a:t>
            </a:r>
            <a:endParaRPr lang="en-MY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MY" dirty="0" err="1" smtClean="0"/>
              <a:t>Latihan</a:t>
            </a:r>
            <a:r>
              <a:rPr lang="en-MY" dirty="0" smtClean="0"/>
              <a:t> </a:t>
            </a:r>
            <a:r>
              <a:rPr lang="en-MY" dirty="0" err="1" smtClean="0"/>
              <a:t>Teknikal</a:t>
            </a:r>
            <a:endParaRPr lang="en-MY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68355A6-CF50-4369-A762-12800455F25D}" type="slidenum">
              <a:rPr lang="en-MY" smtClean="0"/>
              <a:pPr/>
              <a:t>16</a:t>
            </a:fld>
            <a:endParaRPr lang="en-MY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0959494"/>
              </p:ext>
            </p:extLst>
          </p:nvPr>
        </p:nvGraphicFramePr>
        <p:xfrm>
          <a:off x="821677" y="1780135"/>
          <a:ext cx="10756765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573"/>
                <a:gridCol w="3740800"/>
                <a:gridCol w="1271307"/>
                <a:gridCol w="988795"/>
                <a:gridCol w="1187588"/>
                <a:gridCol w="2967702"/>
              </a:tblGrid>
              <a:tr h="3714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+mn-lt"/>
                        </a:rPr>
                        <a:t>No.</a:t>
                      </a:r>
                      <a:endParaRPr lang="en-MY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200" dirty="0" err="1" smtClean="0">
                          <a:effectLst/>
                          <a:latin typeface="+mn-lt"/>
                        </a:rPr>
                        <a:t>Jenis</a:t>
                      </a:r>
                      <a:r>
                        <a:rPr lang="en-US" sz="220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US" sz="2200" dirty="0" err="1" smtClean="0">
                          <a:effectLst/>
                          <a:latin typeface="+mn-lt"/>
                        </a:rPr>
                        <a:t>Latihan</a:t>
                      </a:r>
                      <a:endParaRPr lang="en-MY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dirty="0" err="1" smtClean="0">
                          <a:effectLst/>
                          <a:latin typeface="+mn-lt"/>
                        </a:rPr>
                        <a:t>Jumlah</a:t>
                      </a:r>
                      <a:r>
                        <a:rPr lang="en-US" sz="220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US" sz="2200" dirty="0" err="1" smtClean="0">
                          <a:effectLst/>
                          <a:latin typeface="+mn-lt"/>
                        </a:rPr>
                        <a:t>Peserta</a:t>
                      </a:r>
                      <a:endParaRPr lang="en-MY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dirty="0" err="1" smtClean="0">
                          <a:effectLst/>
                          <a:latin typeface="+mn-lt"/>
                          <a:ea typeface="+mn-ea"/>
                        </a:rPr>
                        <a:t>Hari</a:t>
                      </a:r>
                      <a:endParaRPr lang="en-MY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dirty="0" err="1" smtClean="0">
                          <a:effectLst/>
                          <a:latin typeface="+mn-lt"/>
                        </a:rPr>
                        <a:t>Sesi</a:t>
                      </a:r>
                      <a:endParaRPr lang="en-MY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dirty="0" err="1" smtClean="0">
                          <a:effectLst/>
                          <a:latin typeface="+mn-lt"/>
                        </a:rPr>
                        <a:t>Lokasi</a:t>
                      </a:r>
                      <a:r>
                        <a:rPr lang="en-US" sz="2200" dirty="0" smtClean="0">
                          <a:effectLst/>
                          <a:latin typeface="+mn-lt"/>
                        </a:rPr>
                        <a:t> </a:t>
                      </a:r>
                      <a:endParaRPr lang="en-MY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759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+mn-lt"/>
                        </a:rPr>
                        <a:t>1</a:t>
                      </a:r>
                      <a:endParaRPr lang="en-MY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dirty="0" err="1" smtClean="0">
                          <a:effectLst/>
                          <a:latin typeface="+mn-lt"/>
                        </a:rPr>
                        <a:t>JBoss</a:t>
                      </a:r>
                      <a:r>
                        <a:rPr lang="en-US" sz="2200" dirty="0" smtClean="0">
                          <a:effectLst/>
                          <a:latin typeface="+mn-lt"/>
                        </a:rPr>
                        <a:t> – </a:t>
                      </a:r>
                      <a:r>
                        <a:rPr lang="en-US" sz="2200" dirty="0" err="1" smtClean="0">
                          <a:effectLst/>
                          <a:latin typeface="+mn-lt"/>
                        </a:rPr>
                        <a:t>Penyeliaan</a:t>
                      </a:r>
                      <a:r>
                        <a:rPr lang="en-US" sz="220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US" sz="2200" dirty="0" err="1" smtClean="0">
                          <a:effectLst/>
                          <a:latin typeface="+mn-lt"/>
                        </a:rPr>
                        <a:t>dan</a:t>
                      </a:r>
                      <a:r>
                        <a:rPr lang="en-US" sz="220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US" sz="2200" dirty="0" err="1" smtClean="0">
                          <a:effectLst/>
                          <a:latin typeface="+mn-lt"/>
                        </a:rPr>
                        <a:t>Konfigurasi</a:t>
                      </a:r>
                      <a:endParaRPr lang="en-MY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+mn-lt"/>
                        </a:rPr>
                        <a:t>20</a:t>
                      </a:r>
                      <a:endParaRPr lang="en-MY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+mn-lt"/>
                        </a:rPr>
                        <a:t>2</a:t>
                      </a:r>
                      <a:endParaRPr lang="en-MY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effectLst/>
                          <a:latin typeface="+mn-lt"/>
                        </a:rPr>
                        <a:t>1</a:t>
                      </a:r>
                      <a:endParaRPr lang="en-MY" sz="2200" dirty="0"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dirty="0" err="1" smtClean="0">
                          <a:effectLst/>
                          <a:latin typeface="+mn-lt"/>
                        </a:rPr>
                        <a:t>Pusat</a:t>
                      </a:r>
                      <a:r>
                        <a:rPr lang="en-US" sz="220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US" sz="2200" dirty="0" err="1" smtClean="0">
                          <a:effectLst/>
                          <a:latin typeface="+mn-lt"/>
                        </a:rPr>
                        <a:t>Latihan</a:t>
                      </a:r>
                      <a:r>
                        <a:rPr lang="en-US" sz="2200" dirty="0" smtClean="0">
                          <a:effectLst/>
                          <a:latin typeface="+mn-lt"/>
                        </a:rPr>
                        <a:t> MAMPU</a:t>
                      </a:r>
                      <a:endParaRPr lang="en-MY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079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+mn-lt"/>
                        </a:rPr>
                        <a:t>2</a:t>
                      </a:r>
                      <a:endParaRPr lang="en-MY" sz="2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+mn-lt"/>
                        </a:rPr>
                        <a:t>Spring MVC </a:t>
                      </a:r>
                      <a:r>
                        <a:rPr lang="en-US" sz="2200" dirty="0" err="1" smtClean="0">
                          <a:effectLst/>
                          <a:latin typeface="+mn-lt"/>
                        </a:rPr>
                        <a:t>dan</a:t>
                      </a:r>
                      <a:r>
                        <a:rPr lang="en-US" sz="220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US" sz="2200" dirty="0">
                          <a:effectLst/>
                          <a:latin typeface="+mn-lt"/>
                        </a:rPr>
                        <a:t>Hibernate</a:t>
                      </a:r>
                      <a:endParaRPr lang="en-MY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+mn-lt"/>
                        </a:rPr>
                        <a:t>20</a:t>
                      </a:r>
                      <a:endParaRPr lang="en-MY" sz="2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+mn-lt"/>
                        </a:rPr>
                        <a:t>5</a:t>
                      </a:r>
                      <a:endParaRPr lang="en-MY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+mn-lt"/>
                        </a:rPr>
                        <a:t>1</a:t>
                      </a:r>
                      <a:endParaRPr lang="en-MY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smtClean="0">
                          <a:effectLst/>
                          <a:latin typeface="+mn-lt"/>
                        </a:rPr>
                        <a:t>Pusat Latihan MAMPU</a:t>
                      </a:r>
                      <a:endParaRPr lang="en-MY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079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+mn-lt"/>
                        </a:rPr>
                        <a:t>3</a:t>
                      </a:r>
                      <a:endParaRPr lang="en-MY" sz="2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+mn-lt"/>
                        </a:rPr>
                        <a:t>JQuery, </a:t>
                      </a:r>
                      <a:r>
                        <a:rPr lang="en-US" sz="2200" dirty="0" err="1">
                          <a:effectLst/>
                          <a:latin typeface="+mn-lt"/>
                        </a:rPr>
                        <a:t>ExtJS</a:t>
                      </a:r>
                      <a:r>
                        <a:rPr lang="en-US" sz="2200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2200" dirty="0" err="1" smtClean="0">
                          <a:effectLst/>
                          <a:latin typeface="+mn-lt"/>
                        </a:rPr>
                        <a:t>dan</a:t>
                      </a:r>
                      <a:r>
                        <a:rPr lang="en-US" sz="220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+mn-lt"/>
                        </a:rPr>
                        <a:t>BootStrap</a:t>
                      </a:r>
                      <a:endParaRPr lang="en-MY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+mn-lt"/>
                        </a:rPr>
                        <a:t>20</a:t>
                      </a:r>
                      <a:endParaRPr lang="en-MY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+mn-lt"/>
                        </a:rPr>
                        <a:t>5</a:t>
                      </a:r>
                      <a:endParaRPr lang="en-MY" sz="2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+mn-lt"/>
                        </a:rPr>
                        <a:t>1</a:t>
                      </a:r>
                      <a:endParaRPr lang="en-MY" sz="2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smtClean="0">
                          <a:effectLst/>
                          <a:latin typeface="+mn-lt"/>
                        </a:rPr>
                        <a:t>Pusat Latihan MAMPU</a:t>
                      </a:r>
                      <a:endParaRPr lang="en-MY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079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+mn-lt"/>
                        </a:rPr>
                        <a:t>4</a:t>
                      </a:r>
                      <a:endParaRPr lang="en-MY" sz="2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dirty="0" err="1">
                          <a:effectLst/>
                          <a:latin typeface="+mn-lt"/>
                        </a:rPr>
                        <a:t>Postgres</a:t>
                      </a:r>
                      <a:r>
                        <a:rPr lang="en-US" sz="2200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2200" dirty="0" smtClean="0">
                          <a:effectLst/>
                          <a:latin typeface="+mn-lt"/>
                        </a:rPr>
                        <a:t>– </a:t>
                      </a:r>
                      <a:r>
                        <a:rPr lang="en-US" sz="2200" dirty="0" err="1" smtClean="0">
                          <a:effectLst/>
                          <a:latin typeface="+mn-lt"/>
                        </a:rPr>
                        <a:t>Penyeliaan</a:t>
                      </a:r>
                      <a:r>
                        <a:rPr lang="en-US" sz="2200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US" sz="2200" baseline="0" dirty="0" err="1" smtClean="0">
                          <a:effectLst/>
                          <a:latin typeface="+mn-lt"/>
                        </a:rPr>
                        <a:t>Pangkalan</a:t>
                      </a:r>
                      <a:r>
                        <a:rPr lang="en-US" sz="2200" baseline="0" dirty="0" smtClean="0">
                          <a:effectLst/>
                          <a:latin typeface="+mn-lt"/>
                        </a:rPr>
                        <a:t> Data</a:t>
                      </a:r>
                      <a:endParaRPr lang="en-MY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+mn-lt"/>
                        </a:rPr>
                        <a:t>20</a:t>
                      </a:r>
                      <a:endParaRPr lang="en-MY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+mn-lt"/>
                        </a:rPr>
                        <a:t>3</a:t>
                      </a:r>
                      <a:endParaRPr lang="en-MY" sz="2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+mn-lt"/>
                        </a:rPr>
                        <a:t>1</a:t>
                      </a:r>
                      <a:endParaRPr lang="en-MY" sz="2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smtClean="0">
                          <a:effectLst/>
                          <a:latin typeface="+mn-lt"/>
                        </a:rPr>
                        <a:t>Pusat Latihan MAMPU</a:t>
                      </a:r>
                      <a:endParaRPr lang="en-MY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079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+mn-lt"/>
                        </a:rPr>
                        <a:t>5</a:t>
                      </a:r>
                      <a:endParaRPr lang="en-MY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+mn-lt"/>
                        </a:rPr>
                        <a:t>SSO CAS </a:t>
                      </a:r>
                      <a:r>
                        <a:rPr lang="en-US" sz="2200" dirty="0" smtClean="0">
                          <a:effectLst/>
                          <a:latin typeface="+mn-lt"/>
                        </a:rPr>
                        <a:t>– </a:t>
                      </a:r>
                      <a:r>
                        <a:rPr lang="en-US" sz="2200" dirty="0" err="1" smtClean="0">
                          <a:effectLst/>
                          <a:latin typeface="+mn-lt"/>
                        </a:rPr>
                        <a:t>Penyeliaan</a:t>
                      </a:r>
                      <a:endParaRPr lang="en-MY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+mn-lt"/>
                        </a:rPr>
                        <a:t>20</a:t>
                      </a:r>
                      <a:endParaRPr lang="en-MY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+mn-lt"/>
                        </a:rPr>
                        <a:t>1</a:t>
                      </a:r>
                      <a:endParaRPr lang="en-MY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+mn-lt"/>
                        </a:rPr>
                        <a:t>1</a:t>
                      </a:r>
                      <a:endParaRPr lang="en-MY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smtClean="0">
                          <a:effectLst/>
                          <a:latin typeface="+mn-lt"/>
                        </a:rPr>
                        <a:t>Pusat Latihan MAMPU</a:t>
                      </a:r>
                      <a:endParaRPr lang="en-MY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07975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MY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en-MY" sz="2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MY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Linux – </a:t>
                      </a:r>
                      <a:r>
                        <a:rPr lang="en-MY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Penyeliaan</a:t>
                      </a:r>
                      <a:r>
                        <a:rPr lang="en-MY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MY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Pensijilan</a:t>
                      </a:r>
                      <a:r>
                        <a:rPr lang="en-MY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MY" sz="2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MY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en-MY" sz="2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MY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MY" sz="2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MY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MY" sz="2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smtClean="0">
                          <a:effectLst/>
                          <a:latin typeface="+mn-lt"/>
                        </a:rPr>
                        <a:t>Pusat Latihan MAMPU</a:t>
                      </a:r>
                      <a:endParaRPr lang="en-MY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079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effectLst/>
                          <a:latin typeface="+mn-lt"/>
                          <a:ea typeface="+mn-ea"/>
                        </a:rPr>
                        <a:t>7</a:t>
                      </a:r>
                      <a:endParaRPr lang="en-MY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dirty="0" err="1" smtClean="0">
                          <a:effectLst/>
                          <a:latin typeface="+mn-lt"/>
                        </a:rPr>
                        <a:t>Perlaksanaan</a:t>
                      </a:r>
                      <a:r>
                        <a:rPr lang="en-US" sz="220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US" sz="2200" dirty="0" err="1" smtClean="0">
                          <a:effectLst/>
                          <a:latin typeface="+mn-lt"/>
                        </a:rPr>
                        <a:t>Aplikasi</a:t>
                      </a:r>
                      <a:endParaRPr lang="en-MY" sz="2200" dirty="0"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effectLst/>
                          <a:latin typeface="+mn-lt"/>
                        </a:rPr>
                        <a:t>74</a:t>
                      </a:r>
                      <a:endParaRPr lang="en-MY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+mn-lt"/>
                        </a:rPr>
                        <a:t>1</a:t>
                      </a:r>
                      <a:endParaRPr lang="en-MY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+mn-lt"/>
                        </a:rPr>
                        <a:t>4</a:t>
                      </a:r>
                      <a:endParaRPr lang="en-MY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dirty="0" err="1" smtClean="0">
                          <a:effectLst/>
                          <a:latin typeface="+mn-lt"/>
                        </a:rPr>
                        <a:t>Pusat</a:t>
                      </a:r>
                      <a:r>
                        <a:rPr lang="en-US" sz="220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US" sz="2200" dirty="0" err="1" smtClean="0">
                          <a:effectLst/>
                          <a:latin typeface="+mn-lt"/>
                        </a:rPr>
                        <a:t>Latihan</a:t>
                      </a:r>
                      <a:r>
                        <a:rPr lang="en-US" sz="2200" dirty="0" smtClean="0">
                          <a:effectLst/>
                          <a:latin typeface="+mn-lt"/>
                        </a:rPr>
                        <a:t> MAMPU</a:t>
                      </a:r>
                      <a:endParaRPr lang="en-MY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07975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2200" b="1" dirty="0" err="1" smtClean="0">
                          <a:effectLst/>
                          <a:latin typeface="+mn-lt"/>
                        </a:rPr>
                        <a:t>Jumlah</a:t>
                      </a:r>
                      <a:endParaRPr lang="en-MY" sz="2200" b="1" dirty="0"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MY" sz="20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22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182</a:t>
                      </a:r>
                      <a:endParaRPr lang="en-MY" sz="22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MY" sz="22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22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11</a:t>
                      </a:r>
                      <a:endParaRPr lang="en-MY" sz="22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MY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3683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TEMPOH PELAKSANAAN</a:t>
            </a:r>
            <a:endParaRPr lang="en-MY" dirty="0"/>
          </a:p>
        </p:txBody>
      </p:sp>
      <p:graphicFrame>
        <p:nvGraphicFramePr>
          <p:cNvPr id="41" name="Diagram 40"/>
          <p:cNvGraphicFramePr/>
          <p:nvPr>
            <p:extLst>
              <p:ext uri="{D42A27DB-BD31-4B8C-83A1-F6EECF244321}">
                <p14:modId xmlns:p14="http://schemas.microsoft.com/office/powerpoint/2010/main" val="1225506879"/>
              </p:ext>
            </p:extLst>
          </p:nvPr>
        </p:nvGraphicFramePr>
        <p:xfrm>
          <a:off x="1264023" y="1437057"/>
          <a:ext cx="9678548" cy="1080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42" name="Diagram 41"/>
          <p:cNvGraphicFramePr/>
          <p:nvPr>
            <p:extLst>
              <p:ext uri="{D42A27DB-BD31-4B8C-83A1-F6EECF244321}">
                <p14:modId xmlns:p14="http://schemas.microsoft.com/office/powerpoint/2010/main" val="3536738980"/>
              </p:ext>
            </p:extLst>
          </p:nvPr>
        </p:nvGraphicFramePr>
        <p:xfrm>
          <a:off x="1180848" y="3271251"/>
          <a:ext cx="9749421" cy="31069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6" name="Left Brace 15"/>
          <p:cNvSpPr/>
          <p:nvPr/>
        </p:nvSpPr>
        <p:spPr>
          <a:xfrm rot="16200000">
            <a:off x="1868469" y="1947197"/>
            <a:ext cx="318977" cy="1517577"/>
          </a:xfrm>
          <a:prstGeom prst="leftBrace">
            <a:avLst>
              <a:gd name="adj1" fmla="val 2833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3" name="Left Brace 42"/>
          <p:cNvSpPr/>
          <p:nvPr/>
        </p:nvSpPr>
        <p:spPr>
          <a:xfrm rot="16200000">
            <a:off x="3371839" y="1966721"/>
            <a:ext cx="318977" cy="1489162"/>
          </a:xfrm>
          <a:prstGeom prst="leftBrace">
            <a:avLst>
              <a:gd name="adj1" fmla="val 2833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4" name="Left Brace 43"/>
          <p:cNvSpPr/>
          <p:nvPr/>
        </p:nvSpPr>
        <p:spPr>
          <a:xfrm rot="16200000">
            <a:off x="4856651" y="1992337"/>
            <a:ext cx="318977" cy="1480459"/>
          </a:xfrm>
          <a:prstGeom prst="leftBrace">
            <a:avLst>
              <a:gd name="adj1" fmla="val 2833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5" name="Left Brace 44"/>
          <p:cNvSpPr/>
          <p:nvPr/>
        </p:nvSpPr>
        <p:spPr>
          <a:xfrm rot="16200000">
            <a:off x="6363228" y="2006112"/>
            <a:ext cx="318977" cy="1495437"/>
          </a:xfrm>
          <a:prstGeom prst="leftBrace">
            <a:avLst>
              <a:gd name="adj1" fmla="val 2833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6" name="Left Brace 45"/>
          <p:cNvSpPr/>
          <p:nvPr/>
        </p:nvSpPr>
        <p:spPr>
          <a:xfrm rot="16200000">
            <a:off x="7848500" y="2054977"/>
            <a:ext cx="318977" cy="1440240"/>
          </a:xfrm>
          <a:prstGeom prst="leftBrace">
            <a:avLst>
              <a:gd name="adj1" fmla="val 2833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9" name="TextBox 28"/>
          <p:cNvSpPr txBox="1"/>
          <p:nvPr/>
        </p:nvSpPr>
        <p:spPr>
          <a:xfrm>
            <a:off x="1686742" y="2844718"/>
            <a:ext cx="662361" cy="27699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MY" sz="1200" b="1" dirty="0" smtClean="0">
                <a:solidFill>
                  <a:schemeClr val="bg1"/>
                </a:solidFill>
              </a:rPr>
              <a:t>2 </a:t>
            </a:r>
            <a:r>
              <a:rPr lang="en-MY" sz="1200" b="1" dirty="0" err="1" smtClean="0">
                <a:solidFill>
                  <a:schemeClr val="bg1"/>
                </a:solidFill>
              </a:rPr>
              <a:t>bulan</a:t>
            </a:r>
            <a:endParaRPr lang="en-MY" sz="1200" b="1" dirty="0">
              <a:solidFill>
                <a:schemeClr val="bg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200647" y="2844718"/>
            <a:ext cx="662361" cy="27699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MY" sz="1200" b="1" dirty="0" smtClean="0">
                <a:solidFill>
                  <a:schemeClr val="bg1"/>
                </a:solidFill>
              </a:rPr>
              <a:t>2 </a:t>
            </a:r>
            <a:r>
              <a:rPr lang="en-MY" sz="1200" b="1" dirty="0" err="1" smtClean="0">
                <a:solidFill>
                  <a:schemeClr val="bg1"/>
                </a:solidFill>
              </a:rPr>
              <a:t>bulan</a:t>
            </a:r>
            <a:endParaRPr lang="en-MY" sz="1200" b="1" dirty="0">
              <a:solidFill>
                <a:schemeClr val="bg1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624807" y="2844718"/>
            <a:ext cx="782587" cy="27699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MY" sz="1200" b="1" dirty="0" smtClean="0">
                <a:solidFill>
                  <a:schemeClr val="bg1"/>
                </a:solidFill>
              </a:rPr>
              <a:t>6.5 </a:t>
            </a:r>
            <a:r>
              <a:rPr lang="en-MY" sz="1200" b="1" dirty="0" err="1" smtClean="0">
                <a:solidFill>
                  <a:schemeClr val="bg1"/>
                </a:solidFill>
              </a:rPr>
              <a:t>bulan</a:t>
            </a:r>
            <a:endParaRPr lang="en-MY" sz="1200" b="1" dirty="0">
              <a:solidFill>
                <a:schemeClr val="bg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139284" y="2844718"/>
            <a:ext cx="782587" cy="27699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MY" sz="1200" b="1" dirty="0" smtClean="0">
                <a:solidFill>
                  <a:schemeClr val="bg1"/>
                </a:solidFill>
              </a:rPr>
              <a:t>1.5 </a:t>
            </a:r>
            <a:r>
              <a:rPr lang="en-MY" sz="1200" b="1" dirty="0" err="1" smtClean="0">
                <a:solidFill>
                  <a:schemeClr val="bg1"/>
                </a:solidFill>
              </a:rPr>
              <a:t>bulan</a:t>
            </a:r>
            <a:endParaRPr lang="en-MY" sz="1200" b="1" dirty="0">
              <a:solidFill>
                <a:schemeClr val="bg1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7643440" y="2844718"/>
            <a:ext cx="740908" cy="27699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MY" sz="1200" b="1" dirty="0" smtClean="0">
                <a:solidFill>
                  <a:schemeClr val="bg1"/>
                </a:solidFill>
              </a:rPr>
              <a:t>17 </a:t>
            </a:r>
            <a:r>
              <a:rPr lang="en-MY" sz="1200" b="1" dirty="0" err="1" smtClean="0">
                <a:solidFill>
                  <a:schemeClr val="bg1"/>
                </a:solidFill>
              </a:rPr>
              <a:t>bulan</a:t>
            </a:r>
            <a:endParaRPr lang="en-MY" sz="1200" b="1" dirty="0">
              <a:solidFill>
                <a:schemeClr val="bg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1078199" y="1834877"/>
            <a:ext cx="832081" cy="30777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MY" sz="14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35 </a:t>
            </a:r>
            <a:r>
              <a:rPr lang="en-MY" sz="1400" b="1" dirty="0" err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bulan</a:t>
            </a:r>
            <a:endParaRPr lang="en-MY" sz="14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35" name="Straight Connector 34"/>
          <p:cNvCxnSpPr>
            <a:endCxn id="53" idx="0"/>
          </p:cNvCxnSpPr>
          <p:nvPr/>
        </p:nvCxnSpPr>
        <p:spPr>
          <a:xfrm>
            <a:off x="1269168" y="1361243"/>
            <a:ext cx="4153" cy="1817892"/>
          </a:xfrm>
          <a:prstGeom prst="line">
            <a:avLst/>
          </a:prstGeom>
          <a:ln>
            <a:prstDash val="sysDash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801076" y="3179135"/>
            <a:ext cx="944489" cy="27699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MY" sz="1200" b="1" dirty="0" smtClean="0">
                <a:solidFill>
                  <a:schemeClr val="bg1"/>
                </a:solidFill>
              </a:rPr>
              <a:t>27/03/2014</a:t>
            </a:r>
            <a:endParaRPr lang="en-MY" sz="1200" b="1" dirty="0">
              <a:solidFill>
                <a:schemeClr val="bg1"/>
              </a:solidFill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2798324" y="1361243"/>
            <a:ext cx="0" cy="1637414"/>
          </a:xfrm>
          <a:prstGeom prst="line">
            <a:avLst/>
          </a:prstGeom>
          <a:ln>
            <a:prstDash val="sysDash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287186" y="1361243"/>
            <a:ext cx="0" cy="1637414"/>
          </a:xfrm>
          <a:prstGeom prst="line">
            <a:avLst/>
          </a:prstGeom>
          <a:ln>
            <a:prstDash val="sysDash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270435" y="1361243"/>
            <a:ext cx="0" cy="1637414"/>
          </a:xfrm>
          <a:prstGeom prst="line">
            <a:avLst/>
          </a:prstGeom>
          <a:ln>
            <a:prstDash val="sysDash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768757" y="1361243"/>
            <a:ext cx="0" cy="1637414"/>
          </a:xfrm>
          <a:prstGeom prst="line">
            <a:avLst/>
          </a:prstGeom>
          <a:ln>
            <a:prstDash val="sysDash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3" name="Left Brace 32"/>
          <p:cNvSpPr/>
          <p:nvPr/>
        </p:nvSpPr>
        <p:spPr>
          <a:xfrm rot="16200000">
            <a:off x="9679317" y="1675283"/>
            <a:ext cx="318977" cy="2181801"/>
          </a:xfrm>
          <a:prstGeom prst="leftBrace">
            <a:avLst>
              <a:gd name="adj1" fmla="val 2833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34" name="Straight Connector 33"/>
          <p:cNvCxnSpPr/>
          <p:nvPr/>
        </p:nvCxnSpPr>
        <p:spPr>
          <a:xfrm>
            <a:off x="8745527" y="1398784"/>
            <a:ext cx="0" cy="1637414"/>
          </a:xfrm>
          <a:prstGeom prst="line">
            <a:avLst/>
          </a:prstGeom>
          <a:ln>
            <a:prstDash val="sysDash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9253639" y="2844718"/>
            <a:ext cx="662361" cy="27699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MY" sz="1200" b="1" dirty="0">
                <a:solidFill>
                  <a:schemeClr val="bg1"/>
                </a:solidFill>
              </a:rPr>
              <a:t>6</a:t>
            </a:r>
            <a:r>
              <a:rPr lang="en-MY" sz="1200" b="1" dirty="0" smtClean="0">
                <a:solidFill>
                  <a:schemeClr val="bg1"/>
                </a:solidFill>
              </a:rPr>
              <a:t> </a:t>
            </a:r>
            <a:r>
              <a:rPr lang="en-MY" sz="1200" b="1" dirty="0" err="1" smtClean="0">
                <a:solidFill>
                  <a:schemeClr val="bg1"/>
                </a:solidFill>
              </a:rPr>
              <a:t>bulan</a:t>
            </a:r>
            <a:endParaRPr lang="en-MY" sz="1200" b="1" dirty="0">
              <a:solidFill>
                <a:schemeClr val="bg1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0424111" y="3179135"/>
            <a:ext cx="944489" cy="27699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MY" sz="1200" b="1" dirty="0" smtClean="0">
                <a:solidFill>
                  <a:schemeClr val="bg1"/>
                </a:solidFill>
              </a:rPr>
              <a:t>26/02/2017</a:t>
            </a:r>
            <a:endParaRPr lang="en-MY" sz="1200" b="1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592045" y="3496676"/>
            <a:ext cx="535143" cy="535143"/>
          </a:xfrm>
          <a:prstGeom prst="rect">
            <a:avLst/>
          </a:prstGeom>
        </p:spPr>
      </p:pic>
      <p:grpSp>
        <p:nvGrpSpPr>
          <p:cNvPr id="57" name="Group 56"/>
          <p:cNvGrpSpPr/>
          <p:nvPr/>
        </p:nvGrpSpPr>
        <p:grpSpPr>
          <a:xfrm>
            <a:off x="5188012" y="2841467"/>
            <a:ext cx="6483227" cy="1680520"/>
            <a:chOff x="6089584" y="1041113"/>
            <a:chExt cx="6483227" cy="1680520"/>
          </a:xfrm>
        </p:grpSpPr>
        <p:sp>
          <p:nvSpPr>
            <p:cNvPr id="58" name="Rectangle 57"/>
            <p:cNvSpPr/>
            <p:nvPr/>
          </p:nvSpPr>
          <p:spPr>
            <a:xfrm>
              <a:off x="6089584" y="1041113"/>
              <a:ext cx="1815977" cy="1175066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9" name="Rectangle 58"/>
            <p:cNvSpPr/>
            <p:nvPr/>
          </p:nvSpPr>
          <p:spPr>
            <a:xfrm>
              <a:off x="10651553" y="2256687"/>
              <a:ext cx="1921258" cy="46494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t" anchorCtr="0">
              <a:noAutofit/>
            </a:bodyPr>
            <a:lstStyle/>
            <a:p>
              <a:pPr marL="86400" lvl="0" indent="-86400" algn="l" defTabSz="4445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MY" sz="1100" b="1" kern="1200" dirty="0" smtClean="0"/>
                <a:t>* </a:t>
              </a:r>
              <a:r>
                <a:rPr lang="en-MY" sz="1100" b="1" kern="1200" dirty="0" err="1" smtClean="0"/>
                <a:t>Meja</a:t>
              </a:r>
              <a:r>
                <a:rPr lang="en-MY" sz="1100" b="1" kern="1200" dirty="0" smtClean="0"/>
                <a:t> </a:t>
              </a:r>
              <a:r>
                <a:rPr lang="en-MY" sz="1100" b="1" kern="1200" dirty="0" err="1" smtClean="0"/>
                <a:t>Bantuan</a:t>
              </a:r>
              <a:endParaRPr lang="en-MY" sz="1100" b="1" kern="1200" dirty="0" smtClean="0"/>
            </a:p>
            <a:p>
              <a:pPr marL="86400" lvl="0" indent="-86400" algn="l" defTabSz="4445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MY" sz="1100" b="1" dirty="0" smtClean="0"/>
                <a:t>* </a:t>
              </a:r>
              <a:r>
                <a:rPr lang="en-MY" sz="1100" b="1" kern="1200" dirty="0" err="1" smtClean="0"/>
                <a:t>Penyelenggaraan</a:t>
              </a:r>
              <a:endParaRPr lang="en-MY" sz="1100" b="1" i="1" kern="1200" dirty="0"/>
            </a:p>
          </p:txBody>
        </p:sp>
      </p:grp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68355A6-CF50-4369-A762-12800455F25D}" type="slidenum">
              <a:rPr lang="en-MY" smtClean="0"/>
              <a:pPr/>
              <a:t>17</a:t>
            </a:fld>
            <a:endParaRPr lang="en-MY"/>
          </a:p>
        </p:txBody>
      </p:sp>
      <p:cxnSp>
        <p:nvCxnSpPr>
          <p:cNvPr id="54" name="Straight Connector 53"/>
          <p:cNvCxnSpPr/>
          <p:nvPr/>
        </p:nvCxnSpPr>
        <p:spPr>
          <a:xfrm>
            <a:off x="7600960" y="1394893"/>
            <a:ext cx="1038" cy="2274582"/>
          </a:xfrm>
          <a:prstGeom prst="line">
            <a:avLst/>
          </a:prstGeom>
          <a:ln w="28575">
            <a:prstDash val="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10929706" y="1394893"/>
            <a:ext cx="0" cy="1831704"/>
          </a:xfrm>
          <a:prstGeom prst="line">
            <a:avLst/>
          </a:prstGeom>
          <a:ln>
            <a:prstDash val="sysDash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7175900" y="3396345"/>
            <a:ext cx="925125" cy="27699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MY" sz="1200" b="1" dirty="0" smtClean="0">
                <a:solidFill>
                  <a:srgbClr val="FF0000"/>
                </a:solidFill>
              </a:rPr>
              <a:t>System Live</a:t>
            </a:r>
            <a:endParaRPr lang="en-MY" sz="1200" b="1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41059" y="1008457"/>
            <a:ext cx="674229" cy="46166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sz="1200" b="1" dirty="0" smtClean="0">
                <a:solidFill>
                  <a:schemeClr val="tx1"/>
                </a:solidFill>
              </a:rPr>
              <a:t>Mac 2014</a:t>
            </a:r>
            <a:endParaRPr lang="en-MY" sz="1200" b="1" dirty="0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494853" y="1008456"/>
            <a:ext cx="742374" cy="46166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sz="1200" b="1" dirty="0" smtClean="0">
                <a:solidFill>
                  <a:schemeClr val="tx1"/>
                </a:solidFill>
              </a:rPr>
              <a:t>Apr 2014</a:t>
            </a:r>
            <a:endParaRPr lang="en-MY" sz="1200" b="1" dirty="0">
              <a:solidFill>
                <a:schemeClr val="tx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230099" y="1008457"/>
            <a:ext cx="640171" cy="46166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sz="1200" b="1" dirty="0" smtClean="0">
                <a:solidFill>
                  <a:schemeClr val="tx1"/>
                </a:solidFill>
              </a:rPr>
              <a:t>Mei 2014</a:t>
            </a:r>
            <a:endParaRPr lang="en-MY" sz="1200" b="1" dirty="0">
              <a:solidFill>
                <a:schemeClr val="tx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866491" y="1008455"/>
            <a:ext cx="773415" cy="4608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sz="1200" b="1" dirty="0" smtClean="0">
                <a:solidFill>
                  <a:schemeClr val="tx1"/>
                </a:solidFill>
              </a:rPr>
              <a:t>Jun </a:t>
            </a:r>
          </a:p>
          <a:p>
            <a:pPr algn="ctr"/>
            <a:r>
              <a:rPr lang="en-MY" sz="1200" b="1" dirty="0" smtClean="0">
                <a:solidFill>
                  <a:schemeClr val="tx1"/>
                </a:solidFill>
              </a:rPr>
              <a:t>2014</a:t>
            </a:r>
            <a:endParaRPr lang="en-MY" sz="1200" b="1" dirty="0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620619" y="1008456"/>
            <a:ext cx="745088" cy="46166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sz="1200" b="1" dirty="0" err="1" smtClean="0">
                <a:solidFill>
                  <a:schemeClr val="tx1"/>
                </a:solidFill>
              </a:rPr>
              <a:t>Julai</a:t>
            </a:r>
            <a:r>
              <a:rPr lang="en-MY" sz="1200" b="1" dirty="0" smtClean="0">
                <a:solidFill>
                  <a:schemeClr val="tx1"/>
                </a:solidFill>
              </a:rPr>
              <a:t> 2014</a:t>
            </a:r>
            <a:endParaRPr lang="en-MY" sz="1200" b="1" dirty="0">
              <a:solidFill>
                <a:schemeClr val="tx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620078" y="1008456"/>
            <a:ext cx="668514" cy="46166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sz="1200" b="1" dirty="0" smtClean="0">
                <a:solidFill>
                  <a:schemeClr val="tx1"/>
                </a:solidFill>
              </a:rPr>
              <a:t>Feb 2015</a:t>
            </a:r>
            <a:endParaRPr lang="en-MY" sz="1200" b="1" dirty="0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936187" y="1008456"/>
            <a:ext cx="668514" cy="46166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sz="1200" b="1" dirty="0" smtClean="0">
                <a:solidFill>
                  <a:schemeClr val="tx1"/>
                </a:solidFill>
              </a:rPr>
              <a:t>Apr 2015</a:t>
            </a:r>
            <a:endParaRPr lang="en-MY" sz="1200" b="1" dirty="0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191860" y="1008457"/>
            <a:ext cx="734413" cy="46166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sz="1200" b="1" dirty="0" err="1" smtClean="0">
                <a:solidFill>
                  <a:schemeClr val="tx1"/>
                </a:solidFill>
              </a:rPr>
              <a:t>Ogos</a:t>
            </a:r>
            <a:r>
              <a:rPr lang="en-MY" sz="1200" b="1" dirty="0" smtClean="0">
                <a:solidFill>
                  <a:schemeClr val="tx1"/>
                </a:solidFill>
              </a:rPr>
              <a:t> 2016</a:t>
            </a:r>
            <a:endParaRPr lang="en-MY" sz="1200" b="1" dirty="0">
              <a:solidFill>
                <a:schemeClr val="tx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365706" y="1008456"/>
            <a:ext cx="1248131" cy="4608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MY" sz="1200" b="1" dirty="0" smtClean="0">
                <a:solidFill>
                  <a:schemeClr val="tx1"/>
                </a:solidFill>
              </a:rPr>
              <a:t>…………………..……</a:t>
            </a:r>
            <a:endParaRPr lang="en-MY" sz="1200" b="1" dirty="0">
              <a:solidFill>
                <a:schemeClr val="tx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278124" y="1008457"/>
            <a:ext cx="668514" cy="46166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sz="1200" b="1" dirty="0" smtClean="0">
                <a:solidFill>
                  <a:schemeClr val="tx1"/>
                </a:solidFill>
              </a:rPr>
              <a:t>Mac 2015</a:t>
            </a:r>
            <a:endParaRPr lang="en-MY" sz="1200" b="1" dirty="0">
              <a:solidFill>
                <a:schemeClr val="tx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601998" y="1010790"/>
            <a:ext cx="580708" cy="4608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sz="1200" b="1" dirty="0" smtClean="0">
                <a:solidFill>
                  <a:schemeClr val="tx1"/>
                </a:solidFill>
              </a:rPr>
              <a:t>….……</a:t>
            </a:r>
            <a:endParaRPr lang="en-MY" sz="1200" b="1" dirty="0">
              <a:solidFill>
                <a:schemeClr val="tx1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8924015" y="1008455"/>
            <a:ext cx="1561106" cy="4608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sz="1200" b="1" dirty="0" smtClean="0">
                <a:solidFill>
                  <a:schemeClr val="tx1"/>
                </a:solidFill>
              </a:rPr>
              <a:t>….……….</a:t>
            </a:r>
            <a:endParaRPr lang="en-MY" sz="1200" b="1" dirty="0">
              <a:solidFill>
                <a:schemeClr val="tx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0485120" y="1008456"/>
            <a:ext cx="670558" cy="46166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sz="1200" b="1" dirty="0" smtClean="0">
                <a:solidFill>
                  <a:schemeClr val="tx1"/>
                </a:solidFill>
              </a:rPr>
              <a:t>Feb 2017</a:t>
            </a:r>
            <a:endParaRPr lang="en-MY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462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PELAN PERLUASAN 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68355A6-CF50-4369-A762-12800455F25D}" type="slidenum">
              <a:rPr lang="en-MY" smtClean="0"/>
              <a:pPr/>
              <a:t>18</a:t>
            </a:fld>
            <a:endParaRPr lang="en-MY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clrChange>
              <a:clrFrom>
                <a:srgbClr val="B2E0F9"/>
              </a:clrFrom>
              <a:clrTo>
                <a:srgbClr val="B2E0F9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39843" y="1423077"/>
            <a:ext cx="4055487" cy="4220035"/>
          </a:xfrm>
          <a:prstGeom prst="rect">
            <a:avLst/>
          </a:prstGeom>
          <a:effectLst/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lum bright="-5000"/>
          </a:blip>
          <a:stretch>
            <a:fillRect/>
          </a:stretch>
        </p:blipFill>
        <p:spPr>
          <a:xfrm>
            <a:off x="5295330" y="1423077"/>
            <a:ext cx="5940535" cy="4220035"/>
          </a:xfrm>
          <a:prstGeom prst="rect">
            <a:avLst/>
          </a:prstGeom>
          <a:effectLst/>
        </p:spPr>
      </p:pic>
      <p:sp>
        <p:nvSpPr>
          <p:cNvPr id="14" name="Line Callout 1 13"/>
          <p:cNvSpPr/>
          <p:nvPr/>
        </p:nvSpPr>
        <p:spPr>
          <a:xfrm>
            <a:off x="4018513" y="1992403"/>
            <a:ext cx="1624083" cy="928218"/>
          </a:xfrm>
          <a:prstGeom prst="borderCallout1">
            <a:avLst>
              <a:gd name="adj1" fmla="val 50826"/>
              <a:gd name="adj2" fmla="val -1610"/>
              <a:gd name="adj3" fmla="val 127594"/>
              <a:gd name="adj4" fmla="val -24888"/>
            </a:avLst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300" b="1" dirty="0" err="1" smtClean="0"/>
              <a:t>Zon</a:t>
            </a:r>
            <a:r>
              <a:rPr lang="en-MY" sz="1300" b="1" dirty="0" smtClean="0"/>
              <a:t> </a:t>
            </a:r>
            <a:r>
              <a:rPr lang="en-MY" sz="1300" b="1" dirty="0" err="1" smtClean="0"/>
              <a:t>Pantai</a:t>
            </a:r>
            <a:r>
              <a:rPr lang="en-MY" sz="1300" b="1" dirty="0" smtClean="0"/>
              <a:t> </a:t>
            </a:r>
            <a:r>
              <a:rPr lang="en-MY" sz="1300" b="1" dirty="0" err="1" smtClean="0"/>
              <a:t>Timur</a:t>
            </a:r>
            <a:endParaRPr lang="en-MY" sz="1300" b="1" dirty="0" smtClean="0"/>
          </a:p>
          <a:p>
            <a:pPr algn="ctr"/>
            <a:r>
              <a:rPr lang="en-MY" sz="1300" b="1" dirty="0" smtClean="0">
                <a:solidFill>
                  <a:srgbClr val="FFFF00"/>
                </a:solidFill>
              </a:rPr>
              <a:t>Kelantan, </a:t>
            </a:r>
            <a:r>
              <a:rPr lang="en-MY" sz="1300" b="1" dirty="0" err="1" smtClean="0">
                <a:solidFill>
                  <a:srgbClr val="FFFF00"/>
                </a:solidFill>
              </a:rPr>
              <a:t>Trengganu</a:t>
            </a:r>
            <a:r>
              <a:rPr lang="en-MY" sz="1300" b="1" dirty="0" smtClean="0">
                <a:solidFill>
                  <a:srgbClr val="FFFF00"/>
                </a:solidFill>
              </a:rPr>
              <a:t> &amp; Pahang</a:t>
            </a:r>
          </a:p>
          <a:p>
            <a:pPr algn="ctr"/>
            <a:r>
              <a:rPr lang="en-MY" sz="1300" b="1" dirty="0" smtClean="0">
                <a:solidFill>
                  <a:schemeClr val="tx1"/>
                </a:solidFill>
              </a:rPr>
              <a:t>Jun &amp; July 2015</a:t>
            </a:r>
            <a:endParaRPr lang="en-MY" sz="1300" b="1" dirty="0">
              <a:solidFill>
                <a:schemeClr val="tx1"/>
              </a:solidFill>
            </a:endParaRPr>
          </a:p>
        </p:txBody>
      </p:sp>
      <p:sp>
        <p:nvSpPr>
          <p:cNvPr id="16" name="Line Callout 1 15"/>
          <p:cNvSpPr/>
          <p:nvPr/>
        </p:nvSpPr>
        <p:spPr>
          <a:xfrm>
            <a:off x="524389" y="1951544"/>
            <a:ext cx="1351303" cy="1225409"/>
          </a:xfrm>
          <a:prstGeom prst="borderCallout1">
            <a:avLst>
              <a:gd name="adj1" fmla="val 56681"/>
              <a:gd name="adj2" fmla="val 100778"/>
              <a:gd name="adj3" fmla="val 71237"/>
              <a:gd name="adj4" fmla="val 131496"/>
            </a:avLst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300" b="1" dirty="0" err="1" smtClean="0"/>
              <a:t>Zon</a:t>
            </a:r>
            <a:r>
              <a:rPr lang="en-MY" sz="1300" b="1" dirty="0" smtClean="0"/>
              <a:t> Utara</a:t>
            </a:r>
          </a:p>
          <a:p>
            <a:pPr algn="ctr"/>
            <a:r>
              <a:rPr lang="en-MY" sz="1300" b="1" dirty="0" smtClean="0">
                <a:solidFill>
                  <a:srgbClr val="FFFF00"/>
                </a:solidFill>
              </a:rPr>
              <a:t>Perlis, Kedah, </a:t>
            </a:r>
            <a:r>
              <a:rPr lang="en-MY" sz="1300" b="1" dirty="0" err="1" smtClean="0">
                <a:solidFill>
                  <a:srgbClr val="FFFF00"/>
                </a:solidFill>
              </a:rPr>
              <a:t>P.Pinang</a:t>
            </a:r>
            <a:r>
              <a:rPr lang="en-MY" sz="1300" b="1" dirty="0" smtClean="0">
                <a:solidFill>
                  <a:srgbClr val="FFFF00"/>
                </a:solidFill>
              </a:rPr>
              <a:t> &amp; Perak</a:t>
            </a:r>
          </a:p>
          <a:p>
            <a:pPr algn="ctr"/>
            <a:r>
              <a:rPr lang="en-MY" sz="1300" b="1" dirty="0" smtClean="0">
                <a:solidFill>
                  <a:schemeClr val="tx1"/>
                </a:solidFill>
              </a:rPr>
              <a:t>July, </a:t>
            </a:r>
            <a:r>
              <a:rPr lang="en-MY" sz="1300" b="1" dirty="0" err="1" smtClean="0">
                <a:solidFill>
                  <a:schemeClr val="tx1"/>
                </a:solidFill>
              </a:rPr>
              <a:t>Ogos</a:t>
            </a:r>
            <a:r>
              <a:rPr lang="en-MY" sz="1300" b="1" dirty="0" smtClean="0">
                <a:solidFill>
                  <a:schemeClr val="tx1"/>
                </a:solidFill>
              </a:rPr>
              <a:t> &amp; September 2015</a:t>
            </a:r>
            <a:endParaRPr lang="en-MY" sz="1300" b="1" dirty="0">
              <a:solidFill>
                <a:schemeClr val="tx1"/>
              </a:solidFill>
            </a:endParaRPr>
          </a:p>
        </p:txBody>
      </p:sp>
      <p:sp>
        <p:nvSpPr>
          <p:cNvPr id="17" name="Line Callout 1 16"/>
          <p:cNvSpPr/>
          <p:nvPr/>
        </p:nvSpPr>
        <p:spPr>
          <a:xfrm>
            <a:off x="623919" y="3524632"/>
            <a:ext cx="1605011" cy="904076"/>
          </a:xfrm>
          <a:prstGeom prst="borderCallout1">
            <a:avLst>
              <a:gd name="adj1" fmla="val 49708"/>
              <a:gd name="adj2" fmla="val 101258"/>
              <a:gd name="adj3" fmla="val 63727"/>
              <a:gd name="adj4" fmla="val 141517"/>
            </a:avLst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300" b="1" dirty="0" err="1" smtClean="0"/>
              <a:t>Zon</a:t>
            </a:r>
            <a:r>
              <a:rPr lang="en-MY" sz="1300" b="1" dirty="0" smtClean="0"/>
              <a:t> Tengah</a:t>
            </a:r>
          </a:p>
          <a:p>
            <a:pPr algn="ctr"/>
            <a:r>
              <a:rPr lang="en-MY" sz="1300" b="1" dirty="0" smtClean="0">
                <a:solidFill>
                  <a:srgbClr val="FFFF00"/>
                </a:solidFill>
              </a:rPr>
              <a:t>Selangor &amp; </a:t>
            </a:r>
            <a:r>
              <a:rPr lang="en-MY" sz="1300" b="1" dirty="0" err="1" smtClean="0">
                <a:solidFill>
                  <a:srgbClr val="FFFF00"/>
                </a:solidFill>
              </a:rPr>
              <a:t>N.Sembilan</a:t>
            </a:r>
            <a:endParaRPr lang="en-MY" sz="1300" b="1" dirty="0" smtClean="0">
              <a:solidFill>
                <a:srgbClr val="FFFF00"/>
              </a:solidFill>
            </a:endParaRPr>
          </a:p>
          <a:p>
            <a:pPr algn="ctr"/>
            <a:r>
              <a:rPr lang="en-MY" sz="1300" b="1" dirty="0" err="1" smtClean="0">
                <a:solidFill>
                  <a:schemeClr val="tx1"/>
                </a:solidFill>
              </a:rPr>
              <a:t>Oktober</a:t>
            </a:r>
            <a:r>
              <a:rPr lang="en-MY" sz="1300" b="1" dirty="0" smtClean="0">
                <a:solidFill>
                  <a:schemeClr val="tx1"/>
                </a:solidFill>
              </a:rPr>
              <a:t> 2015</a:t>
            </a:r>
            <a:endParaRPr lang="en-MY" sz="1300" b="1" dirty="0">
              <a:solidFill>
                <a:schemeClr val="tx1"/>
              </a:solidFill>
            </a:endParaRPr>
          </a:p>
        </p:txBody>
      </p:sp>
      <p:sp>
        <p:nvSpPr>
          <p:cNvPr id="18" name="Line Callout 1 17"/>
          <p:cNvSpPr/>
          <p:nvPr/>
        </p:nvSpPr>
        <p:spPr>
          <a:xfrm>
            <a:off x="7882630" y="1799168"/>
            <a:ext cx="1356903" cy="657344"/>
          </a:xfrm>
          <a:prstGeom prst="borderCallout1">
            <a:avLst>
              <a:gd name="adj1" fmla="val 54192"/>
              <a:gd name="adj2" fmla="val 99047"/>
              <a:gd name="adj3" fmla="val 136657"/>
              <a:gd name="adj4" fmla="val 133808"/>
            </a:avLst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300" b="1" dirty="0" smtClean="0"/>
              <a:t>Sabah</a:t>
            </a:r>
          </a:p>
          <a:p>
            <a:pPr algn="ctr"/>
            <a:r>
              <a:rPr lang="en-MY" sz="1300" b="1" dirty="0" smtClean="0">
                <a:solidFill>
                  <a:schemeClr val="tx1"/>
                </a:solidFill>
              </a:rPr>
              <a:t>November 2015</a:t>
            </a:r>
            <a:endParaRPr lang="en-MY" sz="1300" b="1" dirty="0">
              <a:solidFill>
                <a:schemeClr val="tx1"/>
              </a:solidFill>
            </a:endParaRPr>
          </a:p>
        </p:txBody>
      </p:sp>
      <p:sp>
        <p:nvSpPr>
          <p:cNvPr id="20" name="Line Callout 1 19"/>
          <p:cNvSpPr/>
          <p:nvPr/>
        </p:nvSpPr>
        <p:spPr>
          <a:xfrm>
            <a:off x="5911254" y="3149493"/>
            <a:ext cx="1192831" cy="750278"/>
          </a:xfrm>
          <a:prstGeom prst="borderCallout1">
            <a:avLst>
              <a:gd name="adj1" fmla="val 53233"/>
              <a:gd name="adj2" fmla="val 100204"/>
              <a:gd name="adj3" fmla="val 150996"/>
              <a:gd name="adj4" fmla="val 150785"/>
            </a:avLst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300" b="1" dirty="0" smtClean="0"/>
              <a:t>Sarawak</a:t>
            </a:r>
          </a:p>
          <a:p>
            <a:pPr algn="ctr"/>
            <a:r>
              <a:rPr lang="en-MY" sz="1300" b="1" dirty="0" err="1" smtClean="0">
                <a:solidFill>
                  <a:schemeClr val="tx1"/>
                </a:solidFill>
              </a:rPr>
              <a:t>Disember</a:t>
            </a:r>
            <a:r>
              <a:rPr lang="en-MY" sz="1300" b="1" dirty="0" smtClean="0">
                <a:solidFill>
                  <a:schemeClr val="tx1"/>
                </a:solidFill>
              </a:rPr>
              <a:t> 2015</a:t>
            </a:r>
            <a:endParaRPr lang="en-MY" sz="1300" b="1" dirty="0">
              <a:solidFill>
                <a:schemeClr val="tx1"/>
              </a:solidFill>
            </a:endParaRPr>
          </a:p>
        </p:txBody>
      </p:sp>
      <p:sp>
        <p:nvSpPr>
          <p:cNvPr id="21" name="Line Callout 1 20"/>
          <p:cNvSpPr/>
          <p:nvPr/>
        </p:nvSpPr>
        <p:spPr>
          <a:xfrm>
            <a:off x="4483288" y="4091354"/>
            <a:ext cx="1330657" cy="867508"/>
          </a:xfrm>
          <a:prstGeom prst="borderCallout1">
            <a:avLst>
              <a:gd name="adj1" fmla="val 53743"/>
              <a:gd name="adj2" fmla="val -3205"/>
              <a:gd name="adj3" fmla="val 93899"/>
              <a:gd name="adj4" fmla="val -45407"/>
            </a:avLst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300" b="1" dirty="0" err="1" smtClean="0"/>
              <a:t>Zon</a:t>
            </a:r>
            <a:r>
              <a:rPr lang="en-MY" sz="1300" b="1" dirty="0" smtClean="0"/>
              <a:t> Selatan</a:t>
            </a:r>
          </a:p>
          <a:p>
            <a:pPr algn="ctr"/>
            <a:r>
              <a:rPr lang="en-MY" sz="1300" b="1" dirty="0" smtClean="0">
                <a:solidFill>
                  <a:srgbClr val="FFFF00"/>
                </a:solidFill>
              </a:rPr>
              <a:t>Johor &amp; Melaka</a:t>
            </a:r>
          </a:p>
          <a:p>
            <a:pPr algn="ctr"/>
            <a:r>
              <a:rPr lang="en-MY" sz="1300" b="1" dirty="0" smtClean="0">
                <a:solidFill>
                  <a:schemeClr val="tx1"/>
                </a:solidFill>
              </a:rPr>
              <a:t>Mei &amp; Jun 2015</a:t>
            </a:r>
            <a:endParaRPr lang="en-MY" sz="1300" b="1" dirty="0">
              <a:solidFill>
                <a:schemeClr val="tx1"/>
              </a:solidFill>
            </a:endParaRPr>
          </a:p>
        </p:txBody>
      </p:sp>
      <p:sp>
        <p:nvSpPr>
          <p:cNvPr id="25" name="Line Callout 1 24"/>
          <p:cNvSpPr/>
          <p:nvPr/>
        </p:nvSpPr>
        <p:spPr>
          <a:xfrm>
            <a:off x="623919" y="4940491"/>
            <a:ext cx="1767705" cy="904076"/>
          </a:xfrm>
          <a:prstGeom prst="borderCallout1">
            <a:avLst>
              <a:gd name="adj1" fmla="val 49708"/>
              <a:gd name="adj2" fmla="val 101258"/>
              <a:gd name="adj3" fmla="val -73112"/>
              <a:gd name="adj4" fmla="val 125598"/>
            </a:avLst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300" b="1" dirty="0" smtClean="0">
                <a:solidFill>
                  <a:srgbClr val="FF0000"/>
                </a:solidFill>
              </a:rPr>
              <a:t>23 </a:t>
            </a:r>
            <a:r>
              <a:rPr lang="en-MY" sz="1300" b="1" dirty="0" err="1" smtClean="0">
                <a:solidFill>
                  <a:srgbClr val="FF0000"/>
                </a:solidFill>
              </a:rPr>
              <a:t>Kementerian</a:t>
            </a:r>
            <a:endParaRPr lang="en-MY" sz="1300" b="1" dirty="0" smtClean="0">
              <a:solidFill>
                <a:srgbClr val="FF0000"/>
              </a:solidFill>
            </a:endParaRPr>
          </a:p>
          <a:p>
            <a:pPr algn="ctr"/>
            <a:r>
              <a:rPr lang="en-MY" sz="1300" b="1" dirty="0" smtClean="0">
                <a:solidFill>
                  <a:schemeClr val="tx1"/>
                </a:solidFill>
              </a:rPr>
              <a:t>Mei - </a:t>
            </a:r>
            <a:r>
              <a:rPr lang="en-MY" sz="1300" b="1" dirty="0" err="1" smtClean="0">
                <a:solidFill>
                  <a:schemeClr val="tx1"/>
                </a:solidFill>
              </a:rPr>
              <a:t>Disember</a:t>
            </a:r>
            <a:r>
              <a:rPr lang="en-MY" sz="1300" b="1" dirty="0" smtClean="0">
                <a:solidFill>
                  <a:schemeClr val="tx1"/>
                </a:solidFill>
              </a:rPr>
              <a:t> 2015</a:t>
            </a:r>
            <a:endParaRPr lang="en-MY" sz="13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922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PELAN PERLUASAN</a:t>
            </a:r>
            <a:endParaRPr lang="en-MY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5273125"/>
              </p:ext>
            </p:extLst>
          </p:nvPr>
        </p:nvGraphicFramePr>
        <p:xfrm>
          <a:off x="782479" y="1326523"/>
          <a:ext cx="10641083" cy="49699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2095"/>
                <a:gridCol w="927279"/>
                <a:gridCol w="850006"/>
                <a:gridCol w="927279"/>
                <a:gridCol w="914400"/>
                <a:gridCol w="888642"/>
                <a:gridCol w="862885"/>
                <a:gridCol w="862884"/>
                <a:gridCol w="785613"/>
              </a:tblGrid>
              <a:tr h="334851">
                <a:tc>
                  <a:txBody>
                    <a:bodyPr/>
                    <a:lstStyle/>
                    <a:p>
                      <a:pPr algn="l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Mei ‘15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Jun ‘15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Julai</a:t>
                      </a:r>
                      <a:r>
                        <a:rPr lang="en-US" sz="1600" dirty="0" smtClean="0"/>
                        <a:t> ‘15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Ogos</a:t>
                      </a:r>
                      <a:r>
                        <a:rPr lang="en-US" sz="1600" dirty="0" smtClean="0"/>
                        <a:t> ‘15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Sept ‘15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Okt</a:t>
                      </a:r>
                      <a:r>
                        <a:rPr lang="en-US" sz="1600" dirty="0" smtClean="0"/>
                        <a:t> ‘15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Nov ‘15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Dis ‘15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MY" sz="1600" b="1" dirty="0" smtClean="0">
                          <a:solidFill>
                            <a:schemeClr val="tx1"/>
                          </a:solidFill>
                        </a:rPr>
                        <a:t>23 </a:t>
                      </a:r>
                      <a:r>
                        <a:rPr lang="en-MY" sz="1600" b="1" dirty="0" err="1" smtClean="0">
                          <a:solidFill>
                            <a:schemeClr val="tx1"/>
                          </a:solidFill>
                        </a:rPr>
                        <a:t>Kementerian</a:t>
                      </a:r>
                      <a:endParaRPr lang="en-MY" sz="16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en-MY" sz="1600" b="1" dirty="0" smtClean="0">
                          <a:solidFill>
                            <a:srgbClr val="FF0000"/>
                          </a:solidFill>
                        </a:rPr>
                        <a:t>Mei - </a:t>
                      </a:r>
                      <a:r>
                        <a:rPr lang="en-MY" sz="1600" b="1" dirty="0" err="1" smtClean="0">
                          <a:solidFill>
                            <a:srgbClr val="FF0000"/>
                          </a:solidFill>
                        </a:rPr>
                        <a:t>Disember</a:t>
                      </a:r>
                      <a:r>
                        <a:rPr lang="en-MY" sz="1600" b="1" dirty="0" smtClean="0">
                          <a:solidFill>
                            <a:srgbClr val="FF0000"/>
                          </a:solidFill>
                        </a:rPr>
                        <a:t> 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MY" sz="1600" b="1" dirty="0" err="1" smtClean="0">
                          <a:solidFill>
                            <a:schemeClr val="tx1"/>
                          </a:solidFill>
                        </a:rPr>
                        <a:t>Zon</a:t>
                      </a:r>
                      <a:r>
                        <a:rPr lang="en-MY" sz="1600" b="1" dirty="0" smtClean="0">
                          <a:solidFill>
                            <a:schemeClr val="tx1"/>
                          </a:solidFill>
                        </a:rPr>
                        <a:t> Selatan (Johor &amp; Melaka)</a:t>
                      </a:r>
                    </a:p>
                    <a:p>
                      <a:pPr algn="l"/>
                      <a:r>
                        <a:rPr lang="en-MY" sz="1600" b="1" dirty="0" smtClean="0">
                          <a:solidFill>
                            <a:srgbClr val="FF0000"/>
                          </a:solidFill>
                        </a:rPr>
                        <a:t>Mei &amp; Jun 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</a:tr>
              <a:tr h="863314">
                <a:tc>
                  <a:txBody>
                    <a:bodyPr/>
                    <a:lstStyle/>
                    <a:p>
                      <a:pPr algn="l"/>
                      <a:r>
                        <a:rPr lang="en-MY" sz="1600" b="1" dirty="0" err="1" smtClean="0">
                          <a:solidFill>
                            <a:schemeClr val="tx1"/>
                          </a:solidFill>
                        </a:rPr>
                        <a:t>Zon</a:t>
                      </a:r>
                      <a:r>
                        <a:rPr lang="en-MY" sz="16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1600" b="1" dirty="0" err="1" smtClean="0">
                          <a:solidFill>
                            <a:schemeClr val="tx1"/>
                          </a:solidFill>
                        </a:rPr>
                        <a:t>Pantai</a:t>
                      </a:r>
                      <a:r>
                        <a:rPr lang="en-MY" sz="16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1600" b="1" dirty="0" err="1" smtClean="0">
                          <a:solidFill>
                            <a:schemeClr val="tx1"/>
                          </a:solidFill>
                        </a:rPr>
                        <a:t>Timur</a:t>
                      </a:r>
                      <a:r>
                        <a:rPr lang="en-MY" sz="1600" b="1" dirty="0" smtClean="0">
                          <a:solidFill>
                            <a:schemeClr val="tx1"/>
                          </a:solidFill>
                        </a:rPr>
                        <a:t> (Kelantan, </a:t>
                      </a:r>
                      <a:r>
                        <a:rPr lang="en-MY" sz="1600" b="1" dirty="0" err="1" smtClean="0">
                          <a:solidFill>
                            <a:schemeClr val="tx1"/>
                          </a:solidFill>
                        </a:rPr>
                        <a:t>Trengganu</a:t>
                      </a:r>
                      <a:r>
                        <a:rPr lang="en-MY" sz="1600" b="1" dirty="0" smtClean="0">
                          <a:solidFill>
                            <a:schemeClr val="tx1"/>
                          </a:solidFill>
                        </a:rPr>
                        <a:t> &amp; Pahang)</a:t>
                      </a:r>
                    </a:p>
                    <a:p>
                      <a:pPr algn="l"/>
                      <a:r>
                        <a:rPr lang="en-MY" sz="1600" b="1" dirty="0" smtClean="0">
                          <a:solidFill>
                            <a:srgbClr val="FF0000"/>
                          </a:solidFill>
                        </a:rPr>
                        <a:t>Jun &amp; </a:t>
                      </a:r>
                      <a:r>
                        <a:rPr lang="en-MY" sz="1600" b="1" dirty="0" err="1" smtClean="0">
                          <a:solidFill>
                            <a:srgbClr val="FF0000"/>
                          </a:solidFill>
                        </a:rPr>
                        <a:t>Julai</a:t>
                      </a:r>
                      <a:r>
                        <a:rPr lang="en-MY" sz="1600" b="1" dirty="0" smtClean="0">
                          <a:solidFill>
                            <a:srgbClr val="FF0000"/>
                          </a:solidFill>
                        </a:rPr>
                        <a:t> 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</a:tr>
              <a:tr h="875764">
                <a:tc>
                  <a:txBody>
                    <a:bodyPr/>
                    <a:lstStyle/>
                    <a:p>
                      <a:pPr algn="l"/>
                      <a:r>
                        <a:rPr lang="en-MY" sz="1600" b="1" dirty="0" err="1" smtClean="0">
                          <a:solidFill>
                            <a:schemeClr val="tx1"/>
                          </a:solidFill>
                        </a:rPr>
                        <a:t>Zon</a:t>
                      </a:r>
                      <a:r>
                        <a:rPr lang="en-MY" sz="1600" b="1" dirty="0" smtClean="0">
                          <a:solidFill>
                            <a:schemeClr val="tx1"/>
                          </a:solidFill>
                        </a:rPr>
                        <a:t> Utara (Perlis, Kedah, </a:t>
                      </a:r>
                      <a:r>
                        <a:rPr lang="en-MY" sz="1600" b="1" dirty="0" err="1" smtClean="0">
                          <a:solidFill>
                            <a:schemeClr val="tx1"/>
                          </a:solidFill>
                        </a:rPr>
                        <a:t>P.Pinang</a:t>
                      </a:r>
                      <a:r>
                        <a:rPr lang="en-MY" sz="1600" b="1" dirty="0" smtClean="0">
                          <a:solidFill>
                            <a:schemeClr val="tx1"/>
                          </a:solidFill>
                        </a:rPr>
                        <a:t> &amp; Perak)</a:t>
                      </a:r>
                    </a:p>
                    <a:p>
                      <a:pPr algn="l"/>
                      <a:r>
                        <a:rPr lang="en-MY" sz="1600" b="1" dirty="0" err="1" smtClean="0">
                          <a:solidFill>
                            <a:srgbClr val="FF0000"/>
                          </a:solidFill>
                        </a:rPr>
                        <a:t>Julai</a:t>
                      </a:r>
                      <a:r>
                        <a:rPr lang="en-MY" sz="1600" b="1" dirty="0" smtClean="0">
                          <a:solidFill>
                            <a:srgbClr val="FF0000"/>
                          </a:solidFill>
                        </a:rPr>
                        <a:t>, </a:t>
                      </a:r>
                      <a:r>
                        <a:rPr lang="en-MY" sz="1600" b="1" dirty="0" err="1" smtClean="0">
                          <a:solidFill>
                            <a:srgbClr val="FF0000"/>
                          </a:solidFill>
                        </a:rPr>
                        <a:t>Ogos</a:t>
                      </a:r>
                      <a:r>
                        <a:rPr lang="en-MY" sz="1600" b="1" dirty="0" smtClean="0">
                          <a:solidFill>
                            <a:srgbClr val="FF0000"/>
                          </a:solidFill>
                        </a:rPr>
                        <a:t> &amp; September 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MY" sz="1600" b="1" dirty="0" err="1" smtClean="0">
                          <a:solidFill>
                            <a:schemeClr val="tx1"/>
                          </a:solidFill>
                        </a:rPr>
                        <a:t>Zon</a:t>
                      </a:r>
                      <a:r>
                        <a:rPr lang="en-MY" sz="1600" b="1" dirty="0" smtClean="0">
                          <a:solidFill>
                            <a:schemeClr val="tx1"/>
                          </a:solidFill>
                        </a:rPr>
                        <a:t> Tengah (Selangor &amp; </a:t>
                      </a:r>
                      <a:r>
                        <a:rPr lang="en-MY" sz="1600" b="1" dirty="0" err="1" smtClean="0">
                          <a:solidFill>
                            <a:schemeClr val="tx1"/>
                          </a:solidFill>
                        </a:rPr>
                        <a:t>N.Sembilan</a:t>
                      </a:r>
                      <a:r>
                        <a:rPr lang="en-MY" sz="1600" b="1" dirty="0" smtClean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algn="l"/>
                      <a:r>
                        <a:rPr lang="en-MY" sz="1600" b="1" dirty="0" err="1" smtClean="0">
                          <a:solidFill>
                            <a:srgbClr val="FF0000"/>
                          </a:solidFill>
                        </a:rPr>
                        <a:t>Oktober</a:t>
                      </a:r>
                      <a:r>
                        <a:rPr lang="en-MY" sz="1600" b="1" dirty="0" smtClean="0">
                          <a:solidFill>
                            <a:srgbClr val="FF0000"/>
                          </a:solidFill>
                        </a:rPr>
                        <a:t> 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MY" sz="1600" b="1" dirty="0" smtClean="0"/>
                        <a:t>Sabah</a:t>
                      </a:r>
                    </a:p>
                    <a:p>
                      <a:pPr algn="l"/>
                      <a:r>
                        <a:rPr lang="en-MY" sz="1600" b="1" dirty="0" smtClean="0">
                          <a:solidFill>
                            <a:srgbClr val="FF0000"/>
                          </a:solidFill>
                        </a:rPr>
                        <a:t>November 2015</a:t>
                      </a:r>
                      <a:endParaRPr lang="en-MY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MY" sz="1600" b="1" dirty="0" smtClean="0">
                          <a:solidFill>
                            <a:schemeClr val="tx1"/>
                          </a:solidFill>
                        </a:rPr>
                        <a:t>Sarawak</a:t>
                      </a:r>
                    </a:p>
                    <a:p>
                      <a:pPr algn="l"/>
                      <a:r>
                        <a:rPr lang="en-MY" sz="1600" b="1" dirty="0" err="1" smtClean="0">
                          <a:solidFill>
                            <a:srgbClr val="FF0000"/>
                          </a:solidFill>
                        </a:rPr>
                        <a:t>Disember</a:t>
                      </a:r>
                      <a:r>
                        <a:rPr lang="en-MY" sz="1600" b="1" dirty="0" smtClean="0">
                          <a:solidFill>
                            <a:srgbClr val="FF0000"/>
                          </a:solidFill>
                        </a:rPr>
                        <a:t> 2015</a:t>
                      </a:r>
                      <a:endParaRPr lang="en-MY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632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KANDUNGAN</a:t>
            </a:r>
            <a:endParaRPr lang="en-MY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68355A6-CF50-4369-A762-12800455F25D}" type="slidenum">
              <a:rPr lang="en-MY" smtClean="0"/>
              <a:t>2</a:t>
            </a:fld>
            <a:endParaRPr lang="en-MY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0786111"/>
              </p:ext>
            </p:extLst>
          </p:nvPr>
        </p:nvGraphicFramePr>
        <p:xfrm>
          <a:off x="838616" y="1346800"/>
          <a:ext cx="10227794" cy="475488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23822"/>
                <a:gridCol w="9703972"/>
              </a:tblGrid>
              <a:tr h="94351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sz="2000" dirty="0" smtClean="0"/>
                    </a:p>
                    <a:p>
                      <a:pPr algn="ctr"/>
                      <a:r>
                        <a:rPr lang="en-MY" sz="2000" dirty="0" smtClean="0"/>
                        <a:t>A.</a:t>
                      </a:r>
                      <a:endParaRPr lang="en-MY" sz="20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endParaRPr lang="en-MY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MY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Status </a:t>
                      </a:r>
                      <a:r>
                        <a:rPr lang="en-MY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Pelaksanaan</a:t>
                      </a:r>
                      <a:r>
                        <a:rPr lang="en-MY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Projek</a:t>
                      </a:r>
                      <a:r>
                        <a:rPr lang="en-MY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Perluasan</a:t>
                      </a:r>
                      <a:r>
                        <a:rPr lang="en-MY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MY" sz="2000" dirty="0" err="1" smtClean="0"/>
                        <a:t>MyMesyuarat</a:t>
                      </a:r>
                      <a:r>
                        <a:rPr lang="en-MY" sz="2000" dirty="0" smtClean="0"/>
                        <a:t> </a:t>
                      </a:r>
                      <a:r>
                        <a:rPr lang="en-MY" sz="2000" dirty="0" err="1" smtClean="0"/>
                        <a:t>Sektor</a:t>
                      </a:r>
                      <a:r>
                        <a:rPr lang="en-MY" sz="2000" dirty="0" smtClean="0"/>
                        <a:t> </a:t>
                      </a:r>
                      <a:r>
                        <a:rPr lang="en-MY" sz="2000" dirty="0" err="1" smtClean="0"/>
                        <a:t>Awam</a:t>
                      </a:r>
                      <a:r>
                        <a:rPr lang="en-MY" sz="2000" dirty="0" smtClean="0"/>
                        <a:t>  </a:t>
                      </a:r>
                    </a:p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endParaRPr lang="en-MY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9187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2000" dirty="0" smtClean="0"/>
                        <a:t>B.</a:t>
                      </a:r>
                    </a:p>
                    <a:p>
                      <a:pPr algn="ctr"/>
                      <a:endParaRPr lang="en-MY" sz="20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MY" sz="2000" dirty="0" err="1" smtClean="0"/>
                        <a:t>Projek</a:t>
                      </a:r>
                      <a:r>
                        <a:rPr lang="en-MY" sz="2000" dirty="0" smtClean="0"/>
                        <a:t> Pembangunan Dan </a:t>
                      </a:r>
                      <a:r>
                        <a:rPr lang="en-MY" sz="2000" dirty="0" err="1" smtClean="0"/>
                        <a:t>Perluasan</a:t>
                      </a:r>
                      <a:r>
                        <a:rPr lang="en-MY" sz="2000" dirty="0" smtClean="0"/>
                        <a:t> </a:t>
                      </a:r>
                      <a:r>
                        <a:rPr lang="en-MY" sz="2000" dirty="0" err="1" smtClean="0"/>
                        <a:t>MyMesyuarat</a:t>
                      </a:r>
                      <a:r>
                        <a:rPr lang="en-MY" sz="2000" dirty="0" smtClean="0"/>
                        <a:t> </a:t>
                      </a:r>
                      <a:r>
                        <a:rPr lang="en-MY" sz="2000" dirty="0" err="1" smtClean="0"/>
                        <a:t>Sektor</a:t>
                      </a:r>
                      <a:r>
                        <a:rPr lang="en-MY" sz="2000" dirty="0" smtClean="0"/>
                        <a:t> </a:t>
                      </a:r>
                      <a:r>
                        <a:rPr lang="en-MY" sz="2000" dirty="0" err="1" smtClean="0"/>
                        <a:t>Awam</a:t>
                      </a:r>
                      <a:r>
                        <a:rPr lang="en-MY" sz="2000" dirty="0" smtClean="0"/>
                        <a:t> </a:t>
                      </a:r>
                      <a:r>
                        <a:rPr lang="en-MY" sz="2000" dirty="0" err="1" smtClean="0"/>
                        <a:t>Fasa</a:t>
                      </a:r>
                      <a:r>
                        <a:rPr lang="en-MY" sz="2000" dirty="0" smtClean="0"/>
                        <a:t> 2</a:t>
                      </a:r>
                    </a:p>
                    <a:p>
                      <a:endParaRPr lang="en-MY" sz="20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MY" sz="2000" dirty="0" err="1" smtClean="0"/>
                        <a:t>Objektif</a:t>
                      </a:r>
                      <a:r>
                        <a:rPr lang="en-MY" sz="2000" dirty="0" smtClean="0"/>
                        <a:t> </a:t>
                      </a: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MY" sz="2000" kern="1200" dirty="0" err="1" smtClean="0"/>
                        <a:t>Skop</a:t>
                      </a:r>
                      <a:r>
                        <a:rPr lang="en-MY" sz="2000" kern="1200" dirty="0" smtClean="0"/>
                        <a:t> </a:t>
                      </a: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MY" sz="2000" kern="1200" dirty="0" err="1" smtClean="0"/>
                        <a:t>Faedah</a:t>
                      </a:r>
                      <a:r>
                        <a:rPr lang="en-MY" sz="2000" kern="1200" baseline="0" dirty="0" smtClean="0"/>
                        <a:t> </a:t>
                      </a: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MY" sz="2000" kern="1200" dirty="0" err="1" smtClean="0"/>
                        <a:t>Arkitektur</a:t>
                      </a:r>
                      <a:r>
                        <a:rPr lang="en-MY" sz="2000" kern="1200" dirty="0" smtClean="0"/>
                        <a:t> </a:t>
                      </a: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MY" sz="2000" kern="1200" dirty="0" smtClean="0"/>
                        <a:t>Pembangunan </a:t>
                      </a:r>
                      <a:r>
                        <a:rPr lang="en-MY" sz="2000" kern="1200" dirty="0" err="1" smtClean="0"/>
                        <a:t>Sistem</a:t>
                      </a:r>
                      <a:endParaRPr lang="en-MY" sz="2000" kern="1200" dirty="0" smtClean="0"/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MY" sz="2000" kern="1200" dirty="0" err="1" smtClean="0"/>
                        <a:t>Perkhidmatan</a:t>
                      </a:r>
                      <a:r>
                        <a:rPr lang="en-MY" sz="2000" kern="1200" dirty="0" smtClean="0"/>
                        <a:t> Yang </a:t>
                      </a:r>
                      <a:r>
                        <a:rPr lang="en-MY" sz="2000" kern="1200" dirty="0" err="1" smtClean="0"/>
                        <a:t>Disediakan</a:t>
                      </a:r>
                      <a:endParaRPr lang="en-MY" sz="2000" kern="1200" dirty="0" smtClean="0"/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MY" sz="2000" dirty="0" err="1" smtClean="0"/>
                        <a:t>Tempoh</a:t>
                      </a:r>
                      <a:r>
                        <a:rPr lang="en-MY" sz="2000" dirty="0" smtClean="0"/>
                        <a:t> </a:t>
                      </a:r>
                      <a:r>
                        <a:rPr lang="en-MY" sz="2000" dirty="0" err="1" smtClean="0"/>
                        <a:t>Perlaksanaan</a:t>
                      </a:r>
                      <a:r>
                        <a:rPr lang="en-MY" sz="2000" dirty="0" smtClean="0"/>
                        <a:t>  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MY" sz="2000" dirty="0" err="1" smtClean="0"/>
                        <a:t>Faktor</a:t>
                      </a:r>
                      <a:r>
                        <a:rPr lang="en-MY" sz="2000" dirty="0" smtClean="0"/>
                        <a:t> </a:t>
                      </a:r>
                      <a:r>
                        <a:rPr lang="en-MY" sz="2000" dirty="0" err="1" smtClean="0"/>
                        <a:t>Kejayaan</a:t>
                      </a:r>
                      <a:r>
                        <a:rPr lang="en-MY" sz="2000" dirty="0" smtClean="0"/>
                        <a:t> </a:t>
                      </a:r>
                      <a:r>
                        <a:rPr lang="en-MY" sz="2000" dirty="0" err="1" smtClean="0"/>
                        <a:t>Perluasan</a:t>
                      </a:r>
                      <a:endParaRPr lang="en-MY" sz="2000" dirty="0" smtClean="0"/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MY" sz="2000" dirty="0" err="1" smtClean="0"/>
                        <a:t>Penutup</a:t>
                      </a:r>
                      <a:endParaRPr lang="en-MY" sz="2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MY" sz="200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6740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FAKTOR KEJAYAAN PERLUASAN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9175" y="1295534"/>
            <a:ext cx="10621871" cy="4813717"/>
          </a:xfrm>
        </p:spPr>
        <p:txBody>
          <a:bodyPr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MY" dirty="0" err="1"/>
              <a:t>Komitmen</a:t>
            </a:r>
            <a:r>
              <a:rPr lang="en-MY" dirty="0"/>
              <a:t> </a:t>
            </a:r>
            <a:r>
              <a:rPr lang="en-MY" dirty="0" err="1"/>
              <a:t>pengurusan</a:t>
            </a:r>
            <a:r>
              <a:rPr lang="en-MY" dirty="0"/>
              <a:t> </a:t>
            </a:r>
            <a:r>
              <a:rPr lang="en-MY" dirty="0" err="1" smtClean="0"/>
              <a:t>atasan</a:t>
            </a:r>
            <a:r>
              <a:rPr lang="en-MY" dirty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i="1" dirty="0" smtClean="0"/>
              <a:t>Champion</a:t>
            </a:r>
            <a:r>
              <a:rPr lang="en-MY" dirty="0" smtClean="0"/>
              <a:t>;</a:t>
            </a:r>
            <a:endParaRPr lang="en-MY" dirty="0"/>
          </a:p>
          <a:p>
            <a:pPr>
              <a:spcAft>
                <a:spcPts val="1200"/>
              </a:spcAft>
            </a:pPr>
            <a:r>
              <a:rPr lang="en-MY" dirty="0" err="1" smtClean="0"/>
              <a:t>Mewujudkan</a:t>
            </a:r>
            <a:r>
              <a:rPr lang="en-MY" dirty="0" smtClean="0"/>
              <a:t> </a:t>
            </a:r>
            <a:r>
              <a:rPr lang="en-MY" dirty="0" err="1"/>
              <a:t>polisi</a:t>
            </a:r>
            <a:r>
              <a:rPr lang="en-MY" dirty="0"/>
              <a:t>/</a:t>
            </a:r>
            <a:r>
              <a:rPr lang="en-MY" dirty="0" err="1"/>
              <a:t>surat</a:t>
            </a:r>
            <a:r>
              <a:rPr lang="en-MY" dirty="0"/>
              <a:t> </a:t>
            </a:r>
            <a:r>
              <a:rPr lang="en-MY" dirty="0" err="1"/>
              <a:t>arahan</a:t>
            </a:r>
            <a:r>
              <a:rPr lang="en-MY" dirty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program </a:t>
            </a:r>
            <a:r>
              <a:rPr lang="en-MY" dirty="0" err="1"/>
              <a:t>mempromosi</a:t>
            </a:r>
            <a:r>
              <a:rPr lang="en-MY" dirty="0"/>
              <a:t> </a:t>
            </a:r>
            <a:r>
              <a:rPr lang="en-MY" dirty="0" err="1" smtClean="0"/>
              <a:t>penggunaan</a:t>
            </a:r>
            <a:r>
              <a:rPr lang="en-MY" dirty="0" smtClean="0"/>
              <a:t> </a:t>
            </a:r>
            <a:r>
              <a:rPr lang="en-MY" dirty="0" err="1" smtClean="0"/>
              <a:t>sistem</a:t>
            </a:r>
            <a:r>
              <a:rPr lang="en-MY" dirty="0" smtClean="0"/>
              <a:t> </a:t>
            </a:r>
            <a:r>
              <a:rPr lang="en-MY" dirty="0" err="1" smtClean="0"/>
              <a:t>MyMesyuarat</a:t>
            </a:r>
            <a:r>
              <a:rPr lang="en-MY" dirty="0" smtClean="0"/>
              <a:t>;</a:t>
            </a:r>
            <a:endParaRPr lang="en-MY" dirty="0"/>
          </a:p>
          <a:p>
            <a:pPr>
              <a:spcAft>
                <a:spcPts val="1200"/>
              </a:spcAft>
            </a:pPr>
            <a:r>
              <a:rPr lang="en-MY" dirty="0" err="1" smtClean="0"/>
              <a:t>Melantik</a:t>
            </a:r>
            <a:r>
              <a:rPr lang="en-MY" dirty="0" smtClean="0"/>
              <a:t> </a:t>
            </a:r>
            <a:r>
              <a:rPr lang="en-MY" i="1" dirty="0"/>
              <a:t>Champion</a:t>
            </a:r>
            <a:r>
              <a:rPr lang="en-MY" dirty="0"/>
              <a:t> </a:t>
            </a:r>
            <a:r>
              <a:rPr lang="en-MY" dirty="0" err="1" smtClean="0"/>
              <a:t>MyMesyuarat</a:t>
            </a:r>
            <a:r>
              <a:rPr lang="en-MY" dirty="0" smtClean="0"/>
              <a:t>;</a:t>
            </a:r>
          </a:p>
          <a:p>
            <a:pPr>
              <a:spcAft>
                <a:spcPts val="1200"/>
              </a:spcAft>
            </a:pPr>
            <a:r>
              <a:rPr lang="en-MY" dirty="0" err="1" smtClean="0"/>
              <a:t>Sesi</a:t>
            </a:r>
            <a:r>
              <a:rPr lang="en-MY" dirty="0" smtClean="0"/>
              <a:t> </a:t>
            </a:r>
            <a:r>
              <a:rPr lang="en-MY" dirty="0" err="1" smtClean="0"/>
              <a:t>Pengurusan</a:t>
            </a:r>
            <a:r>
              <a:rPr lang="en-MY" dirty="0" smtClean="0"/>
              <a:t> </a:t>
            </a:r>
            <a:r>
              <a:rPr lang="en-MY" dirty="0" err="1"/>
              <a:t>P</a:t>
            </a:r>
            <a:r>
              <a:rPr lang="en-MY" dirty="0" err="1" smtClean="0"/>
              <a:t>erubahan</a:t>
            </a:r>
            <a:r>
              <a:rPr lang="en-MY" dirty="0"/>
              <a:t>;</a:t>
            </a:r>
          </a:p>
          <a:p>
            <a:pPr>
              <a:spcAft>
                <a:spcPts val="1200"/>
              </a:spcAft>
            </a:pPr>
            <a:r>
              <a:rPr lang="en-MY" dirty="0" err="1" smtClean="0"/>
              <a:t>Mewujudkan</a:t>
            </a:r>
            <a:r>
              <a:rPr lang="en-MY" dirty="0" smtClean="0"/>
              <a:t> </a:t>
            </a:r>
            <a:r>
              <a:rPr lang="en-MY" dirty="0" err="1"/>
              <a:t>kumpulan</a:t>
            </a:r>
            <a:r>
              <a:rPr lang="en-MY" dirty="0"/>
              <a:t> </a:t>
            </a:r>
            <a:r>
              <a:rPr lang="en-MY" dirty="0" err="1" smtClean="0"/>
              <a:t>sokongan</a:t>
            </a:r>
            <a:r>
              <a:rPr lang="en-MY" dirty="0" smtClean="0"/>
              <a:t> </a:t>
            </a:r>
            <a:r>
              <a:rPr lang="en-MY" dirty="0" err="1" smtClean="0"/>
              <a:t>teknikal</a:t>
            </a:r>
            <a:r>
              <a:rPr lang="en-MY" dirty="0" smtClean="0"/>
              <a:t> </a:t>
            </a:r>
            <a:r>
              <a:rPr lang="en-MY" dirty="0" err="1" smtClean="0"/>
              <a:t>Tahap</a:t>
            </a:r>
            <a:r>
              <a:rPr lang="en-MY" dirty="0" smtClean="0"/>
              <a:t> </a:t>
            </a:r>
            <a:r>
              <a:rPr lang="en-MY" dirty="0" err="1" smtClean="0"/>
              <a:t>Pertama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/>
              <a:t>meja</a:t>
            </a:r>
            <a:r>
              <a:rPr lang="en-MY" dirty="0"/>
              <a:t> </a:t>
            </a:r>
            <a:r>
              <a:rPr lang="en-MY" dirty="0" err="1"/>
              <a:t>bantuan</a:t>
            </a:r>
            <a:r>
              <a:rPr lang="en-MY" dirty="0"/>
              <a:t> </a:t>
            </a:r>
            <a:r>
              <a:rPr lang="en-MY" dirty="0" smtClean="0"/>
              <a:t>di </a:t>
            </a:r>
            <a:r>
              <a:rPr lang="en-MY" dirty="0" err="1" smtClean="0"/>
              <a:t>Agensi</a:t>
            </a:r>
            <a:r>
              <a:rPr lang="en-MY" dirty="0" smtClean="0"/>
              <a:t>; </a:t>
            </a:r>
            <a:r>
              <a:rPr lang="en-MY" dirty="0" err="1" smtClean="0"/>
              <a:t>dan</a:t>
            </a:r>
            <a:endParaRPr lang="en-MY" dirty="0"/>
          </a:p>
          <a:p>
            <a:pPr>
              <a:spcAft>
                <a:spcPts val="1200"/>
              </a:spcAft>
            </a:pPr>
            <a:r>
              <a:rPr lang="en-MY" dirty="0" smtClean="0"/>
              <a:t>Program </a:t>
            </a:r>
            <a:r>
              <a:rPr lang="en-MY" dirty="0" err="1"/>
              <a:t>pembudayaan</a:t>
            </a:r>
            <a:r>
              <a:rPr lang="en-MY" dirty="0"/>
              <a:t> </a:t>
            </a:r>
            <a:r>
              <a:rPr lang="en-MY" dirty="0" err="1" smtClean="0"/>
              <a:t>penggunaan</a:t>
            </a:r>
            <a:r>
              <a:rPr lang="en-MY" dirty="0" smtClean="0"/>
              <a:t> </a:t>
            </a:r>
            <a:r>
              <a:rPr lang="en-MY" dirty="0" err="1" smtClean="0"/>
              <a:t>MyMesyuarat</a:t>
            </a:r>
            <a:r>
              <a:rPr lang="en-MY" dirty="0" smtClean="0"/>
              <a:t> </a:t>
            </a:r>
            <a:r>
              <a:rPr lang="en-MY" dirty="0" err="1"/>
              <a:t>bagi</a:t>
            </a:r>
            <a:r>
              <a:rPr lang="en-MY" dirty="0"/>
              <a:t> </a:t>
            </a:r>
            <a:r>
              <a:rPr lang="en-MY" dirty="0" err="1" smtClean="0"/>
              <a:t>meningkatkan</a:t>
            </a:r>
            <a:r>
              <a:rPr lang="en-MY" dirty="0" smtClean="0"/>
              <a:t> </a:t>
            </a:r>
            <a:r>
              <a:rPr lang="en-MY" dirty="0" err="1" smtClean="0"/>
              <a:t>persekitaran</a:t>
            </a:r>
            <a:r>
              <a:rPr lang="en-MY" dirty="0" smtClean="0"/>
              <a:t> </a:t>
            </a:r>
            <a:r>
              <a:rPr lang="en-MY" dirty="0" err="1"/>
              <a:t>tanpa</a:t>
            </a:r>
            <a:r>
              <a:rPr lang="en-MY" dirty="0"/>
              <a:t> </a:t>
            </a:r>
            <a:r>
              <a:rPr lang="en-MY" dirty="0" err="1"/>
              <a:t>kertas</a:t>
            </a:r>
            <a:r>
              <a:rPr lang="en-MY" dirty="0"/>
              <a:t>.</a:t>
            </a:r>
            <a:endParaRPr lang="en-MY" dirty="0" smtClean="0"/>
          </a:p>
        </p:txBody>
      </p:sp>
    </p:spTree>
    <p:extLst>
      <p:ext uri="{BB962C8B-B14F-4D97-AF65-F5344CB8AC3E}">
        <p14:creationId xmlns:p14="http://schemas.microsoft.com/office/powerpoint/2010/main" val="279613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PENUTUP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3976" y="1928581"/>
            <a:ext cx="8910301" cy="23151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err="1"/>
              <a:t>Komitmen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kerjasama</a:t>
            </a:r>
            <a:r>
              <a:rPr lang="en-US" sz="3200" dirty="0"/>
              <a:t> </a:t>
            </a:r>
            <a:r>
              <a:rPr lang="en-US" sz="3200" dirty="0" err="1" smtClean="0"/>
              <a:t>Agensi</a:t>
            </a:r>
            <a:r>
              <a:rPr lang="en-US" sz="3200" dirty="0" smtClean="0"/>
              <a:t> </a:t>
            </a:r>
            <a:r>
              <a:rPr lang="en-US" sz="3200" dirty="0" err="1"/>
              <a:t>dipohon</a:t>
            </a:r>
            <a:r>
              <a:rPr lang="en-US" sz="3200" dirty="0"/>
              <a:t> </a:t>
            </a:r>
            <a:r>
              <a:rPr lang="en-US" sz="3200" dirty="0" err="1"/>
              <a:t>bagi</a:t>
            </a:r>
            <a:r>
              <a:rPr lang="en-US" sz="3200" dirty="0"/>
              <a:t> </a:t>
            </a:r>
            <a:r>
              <a:rPr lang="en-US" sz="3200" dirty="0" err="1"/>
              <a:t>memastikan</a:t>
            </a:r>
            <a:r>
              <a:rPr lang="en-US" sz="3200" dirty="0"/>
              <a:t> </a:t>
            </a:r>
            <a:r>
              <a:rPr lang="en-US" sz="3200" dirty="0" err="1"/>
              <a:t>kejayaan</a:t>
            </a:r>
            <a:r>
              <a:rPr lang="en-US" sz="3200" dirty="0"/>
              <a:t> </a:t>
            </a:r>
            <a:r>
              <a:rPr lang="en-US" sz="3200" dirty="0" err="1" smtClean="0"/>
              <a:t>Perluasan</a:t>
            </a:r>
            <a:r>
              <a:rPr lang="en-US" sz="3200" dirty="0" smtClean="0"/>
              <a:t> </a:t>
            </a:r>
            <a:r>
              <a:rPr lang="en-US" sz="3200" dirty="0" err="1" smtClean="0"/>
              <a:t>MyMesyuarat</a:t>
            </a:r>
            <a:r>
              <a:rPr lang="en-US" sz="3200" dirty="0" smtClean="0"/>
              <a:t> </a:t>
            </a:r>
            <a:r>
              <a:rPr lang="en-US" sz="3200" dirty="0"/>
              <a:t>di </a:t>
            </a:r>
            <a:r>
              <a:rPr lang="en-US" sz="3200" dirty="0" err="1"/>
              <a:t>Agensi-agensi</a:t>
            </a:r>
            <a:r>
              <a:rPr lang="en-US" sz="3200" dirty="0"/>
              <a:t> </a:t>
            </a:r>
            <a:r>
              <a:rPr lang="en-US" sz="3200" dirty="0" err="1"/>
              <a:t>Sektor</a:t>
            </a:r>
            <a:r>
              <a:rPr lang="en-US" sz="3200" dirty="0"/>
              <a:t> </a:t>
            </a:r>
            <a:r>
              <a:rPr lang="en-US" sz="3200" dirty="0" err="1" smtClean="0"/>
              <a:t>Awam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0846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619936" y="1750410"/>
            <a:ext cx="10693830" cy="2966624"/>
          </a:xfrm>
        </p:spPr>
        <p:txBody>
          <a:bodyPr>
            <a:normAutofit/>
          </a:bodyPr>
          <a:lstStyle/>
          <a:p>
            <a:r>
              <a:rPr lang="en-MY" dirty="0" smtClean="0"/>
              <a:t>“BERSAMA-SAMA MELAKSANAKAN TRANSFORMASI”</a:t>
            </a:r>
            <a:endParaRPr lang="en-MY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MY" sz="4000" dirty="0" err="1" smtClean="0"/>
              <a:t>Terima</a:t>
            </a:r>
            <a:r>
              <a:rPr lang="en-MY" sz="4000" dirty="0" smtClean="0"/>
              <a:t> </a:t>
            </a:r>
            <a:r>
              <a:rPr lang="en-MY" sz="4000" dirty="0" err="1" smtClean="0"/>
              <a:t>Kasih</a:t>
            </a:r>
            <a:endParaRPr lang="en-MY" sz="4000" dirty="0"/>
          </a:p>
        </p:txBody>
      </p:sp>
    </p:spTree>
    <p:extLst>
      <p:ext uri="{BB962C8B-B14F-4D97-AF65-F5344CB8AC3E}">
        <p14:creationId xmlns:p14="http://schemas.microsoft.com/office/powerpoint/2010/main" val="195973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2044" y="2579823"/>
            <a:ext cx="10516362" cy="1637335"/>
          </a:xfrm>
        </p:spPr>
        <p:txBody>
          <a:bodyPr>
            <a:normAutofit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MY" sz="4000" dirty="0"/>
              <a:t>STATUS PELAKSANAAN PROJEK PERLUASAN </a:t>
            </a:r>
            <a:r>
              <a:rPr lang="en-MY" sz="4000" dirty="0" err="1"/>
              <a:t>MyMESYUARAT</a:t>
            </a:r>
            <a:r>
              <a:rPr lang="en-MY" sz="4000" dirty="0"/>
              <a:t> SEKTOR AWAM </a:t>
            </a:r>
            <a:r>
              <a:rPr lang="en-MY" sz="4000" dirty="0" smtClean="0"/>
              <a:t> </a:t>
            </a:r>
            <a:endParaRPr lang="en-MY" sz="2800" dirty="0" smtClean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68355A6-CF50-4369-A762-12800455F25D}" type="slidenum">
              <a:rPr lang="en-MY" smtClean="0"/>
              <a:pPr/>
              <a:t>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16611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MY" dirty="0" smtClean="0"/>
              <a:t>STATUS PELAKSANAAN PROJEK PERLUASAN </a:t>
            </a:r>
            <a:r>
              <a:rPr lang="en-MY" dirty="0" err="1" smtClean="0"/>
              <a:t>MyMESYUARAT</a:t>
            </a:r>
            <a:r>
              <a:rPr lang="en-MY" dirty="0" smtClean="0"/>
              <a:t> SEKTOR AWAM  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7453" y="1952026"/>
            <a:ext cx="10516362" cy="3968128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MY" dirty="0" smtClean="0">
                <a:solidFill>
                  <a:schemeClr val="bg2">
                    <a:lumMod val="10000"/>
                  </a:schemeClr>
                </a:solidFill>
              </a:rPr>
              <a:t>     </a:t>
            </a:r>
            <a:r>
              <a:rPr lang="en-MY" dirty="0" err="1" smtClean="0">
                <a:solidFill>
                  <a:schemeClr val="bg2">
                    <a:lumMod val="10000"/>
                  </a:schemeClr>
                </a:solidFill>
              </a:rPr>
              <a:t>Bilangan</a:t>
            </a:r>
            <a:r>
              <a:rPr lang="en-MY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MY" dirty="0" err="1">
                <a:solidFill>
                  <a:schemeClr val="bg2">
                    <a:lumMod val="10000"/>
                  </a:schemeClr>
                </a:solidFill>
              </a:rPr>
              <a:t>Agensi</a:t>
            </a:r>
            <a:r>
              <a:rPr lang="en-MY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MY" dirty="0" err="1">
                <a:solidFill>
                  <a:schemeClr val="bg2">
                    <a:lumMod val="10000"/>
                  </a:schemeClr>
                </a:solidFill>
              </a:rPr>
              <a:t>Pelaksana</a:t>
            </a:r>
            <a:r>
              <a:rPr lang="en-MY" dirty="0">
                <a:solidFill>
                  <a:schemeClr val="bg2">
                    <a:lumMod val="10000"/>
                  </a:schemeClr>
                </a:solidFill>
              </a:rPr>
              <a:t> = </a:t>
            </a:r>
            <a:r>
              <a:rPr lang="en-MY" dirty="0" smtClean="0">
                <a:solidFill>
                  <a:schemeClr val="bg2">
                    <a:lumMod val="10000"/>
                  </a:schemeClr>
                </a:solidFill>
              </a:rPr>
              <a:t>200 </a:t>
            </a:r>
            <a:r>
              <a:rPr lang="en-MY" dirty="0" err="1">
                <a:solidFill>
                  <a:schemeClr val="bg2">
                    <a:lumMod val="10000"/>
                  </a:schemeClr>
                </a:solidFill>
              </a:rPr>
              <a:t>agensi</a:t>
            </a:r>
            <a:endParaRPr lang="en-MY" dirty="0">
              <a:solidFill>
                <a:schemeClr val="bg2">
                  <a:lumMod val="10000"/>
                </a:schemeClr>
              </a:solidFill>
            </a:endParaRPr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MY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MY" sz="2800" dirty="0" err="1">
                <a:solidFill>
                  <a:schemeClr val="bg2">
                    <a:lumMod val="10000"/>
                  </a:schemeClr>
                </a:solidFill>
              </a:rPr>
              <a:t>Perluasan</a:t>
            </a:r>
            <a:r>
              <a:rPr lang="en-MY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MY" sz="2800" dirty="0" err="1">
                <a:solidFill>
                  <a:schemeClr val="bg2">
                    <a:lumMod val="10000"/>
                  </a:schemeClr>
                </a:solidFill>
              </a:rPr>
              <a:t>MyMesyuarat</a:t>
            </a:r>
            <a:r>
              <a:rPr lang="en-MY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MY" sz="2800" dirty="0" err="1">
                <a:solidFill>
                  <a:schemeClr val="bg2">
                    <a:lumMod val="10000"/>
                  </a:schemeClr>
                </a:solidFill>
              </a:rPr>
              <a:t>Fasa</a:t>
            </a:r>
            <a:r>
              <a:rPr lang="en-MY" sz="2800" dirty="0">
                <a:solidFill>
                  <a:schemeClr val="bg2">
                    <a:lumMod val="10000"/>
                  </a:schemeClr>
                </a:solidFill>
              </a:rPr>
              <a:t> 1 (2011-2013) = 100 </a:t>
            </a:r>
            <a:r>
              <a:rPr lang="en-MY" sz="2800" dirty="0" err="1">
                <a:solidFill>
                  <a:schemeClr val="bg2">
                    <a:lumMod val="10000"/>
                  </a:schemeClr>
                </a:solidFill>
              </a:rPr>
              <a:t>agensi</a:t>
            </a:r>
            <a:endParaRPr lang="en-MY" sz="2800" dirty="0">
              <a:solidFill>
                <a:schemeClr val="bg2">
                  <a:lumMod val="10000"/>
                </a:schemeClr>
              </a:solidFill>
            </a:endParaRPr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MY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MY" sz="2800" dirty="0" err="1">
                <a:solidFill>
                  <a:schemeClr val="bg2">
                    <a:lumMod val="10000"/>
                  </a:schemeClr>
                </a:solidFill>
              </a:rPr>
              <a:t>Perluasan</a:t>
            </a:r>
            <a:r>
              <a:rPr lang="en-MY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MY" sz="2800" dirty="0" err="1">
                <a:solidFill>
                  <a:schemeClr val="bg2">
                    <a:lumMod val="10000"/>
                  </a:schemeClr>
                </a:solidFill>
              </a:rPr>
              <a:t>secara</a:t>
            </a:r>
            <a:r>
              <a:rPr lang="en-MY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MY" sz="2800" i="1" dirty="0">
                <a:solidFill>
                  <a:schemeClr val="bg2">
                    <a:lumMod val="10000"/>
                  </a:schemeClr>
                </a:solidFill>
              </a:rPr>
              <a:t>self reliance </a:t>
            </a:r>
            <a:r>
              <a:rPr lang="en-MY" sz="2800" i="1" dirty="0" smtClean="0">
                <a:solidFill>
                  <a:schemeClr val="bg2">
                    <a:lumMod val="10000"/>
                  </a:schemeClr>
                </a:solidFill>
              </a:rPr>
              <a:t>                          </a:t>
            </a:r>
            <a:r>
              <a:rPr lang="en-MY" sz="2800" dirty="0" smtClean="0">
                <a:solidFill>
                  <a:schemeClr val="bg2">
                    <a:lumMod val="10000"/>
                  </a:schemeClr>
                </a:solidFill>
              </a:rPr>
              <a:t>=   98 </a:t>
            </a:r>
            <a:r>
              <a:rPr lang="en-MY" sz="2800" dirty="0" err="1">
                <a:solidFill>
                  <a:schemeClr val="bg2">
                    <a:lumMod val="10000"/>
                  </a:schemeClr>
                </a:solidFill>
              </a:rPr>
              <a:t>agensi</a:t>
            </a:r>
            <a:r>
              <a:rPr lang="en-MY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en-MY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MY" sz="28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MY" sz="2800" dirty="0" err="1" smtClean="0">
                <a:solidFill>
                  <a:schemeClr val="bg2">
                    <a:lumMod val="10000"/>
                  </a:schemeClr>
                </a:solidFill>
              </a:rPr>
              <a:t>Setiausaha</a:t>
            </a:r>
            <a:r>
              <a:rPr lang="en-MY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MY" sz="2800" dirty="0" err="1" smtClean="0">
                <a:solidFill>
                  <a:schemeClr val="bg2">
                    <a:lumMod val="10000"/>
                  </a:schemeClr>
                </a:solidFill>
              </a:rPr>
              <a:t>Kerajaan</a:t>
            </a:r>
            <a:r>
              <a:rPr lang="en-MY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MY" sz="2800" dirty="0" err="1" smtClean="0">
                <a:solidFill>
                  <a:schemeClr val="bg2">
                    <a:lumMod val="10000"/>
                  </a:schemeClr>
                </a:solidFill>
              </a:rPr>
              <a:t>Negeri</a:t>
            </a:r>
            <a:r>
              <a:rPr lang="en-MY" sz="2800" dirty="0" smtClean="0">
                <a:solidFill>
                  <a:schemeClr val="bg2">
                    <a:lumMod val="10000"/>
                  </a:schemeClr>
                </a:solidFill>
              </a:rPr>
              <a:t>                              =      2 </a:t>
            </a:r>
            <a:r>
              <a:rPr lang="en-MY" sz="2800" dirty="0" err="1" smtClean="0">
                <a:solidFill>
                  <a:schemeClr val="bg2">
                    <a:lumMod val="10000"/>
                  </a:schemeClr>
                </a:solidFill>
              </a:rPr>
              <a:t>negeri</a:t>
            </a:r>
            <a:endParaRPr lang="en-MY" sz="2800" dirty="0" smtClean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68355A6-CF50-4369-A762-12800455F25D}" type="slidenum">
              <a:rPr lang="en-MY" smtClean="0"/>
              <a:pPr/>
              <a:t>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3340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2044" y="2579823"/>
            <a:ext cx="10516362" cy="163733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MY" sz="4000" dirty="0" smtClean="0"/>
              <a:t>PROJEK PEMBANGUNAN DAN PERLUASAN </a:t>
            </a:r>
            <a:r>
              <a:rPr lang="en-MY" sz="4000" dirty="0" err="1"/>
              <a:t>MyMESYUARAT</a:t>
            </a:r>
            <a:r>
              <a:rPr lang="en-MY" sz="4000" dirty="0"/>
              <a:t> SEKTOR AWAM </a:t>
            </a:r>
          </a:p>
          <a:p>
            <a:pPr marL="0" indent="0" algn="ctr">
              <a:buNone/>
            </a:pPr>
            <a:r>
              <a:rPr lang="en-MY" sz="4000" dirty="0" smtClean="0"/>
              <a:t>FASA 2</a:t>
            </a:r>
            <a:endParaRPr lang="en-MY" sz="2800" dirty="0" smtClean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68355A6-CF50-4369-A762-12800455F25D}" type="slidenum">
              <a:rPr lang="en-MY" smtClean="0"/>
              <a:pPr/>
              <a:t>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16298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OBJEKTIF PROJEK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9176" y="1863969"/>
            <a:ext cx="9848148" cy="42452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MY" sz="3600" dirty="0" smtClean="0"/>
              <a:t>Pembangunan </a:t>
            </a:r>
            <a:r>
              <a:rPr lang="en-MY" sz="3600" dirty="0" err="1" smtClean="0"/>
              <a:t>semula</a:t>
            </a:r>
            <a:r>
              <a:rPr lang="en-MY" sz="3600" dirty="0" smtClean="0"/>
              <a:t> </a:t>
            </a:r>
            <a:r>
              <a:rPr lang="en-MY" sz="3600" dirty="0" err="1" smtClean="0"/>
              <a:t>sistem</a:t>
            </a:r>
            <a:r>
              <a:rPr lang="en-MY" sz="3600" dirty="0" smtClean="0"/>
              <a:t> </a:t>
            </a:r>
            <a:r>
              <a:rPr lang="en-MY" sz="3600" dirty="0" err="1" smtClean="0"/>
              <a:t>MyMesyuarat</a:t>
            </a:r>
            <a:r>
              <a:rPr lang="en-MY" sz="3600" dirty="0" smtClean="0"/>
              <a:t> </a:t>
            </a:r>
            <a:r>
              <a:rPr lang="en-MY" sz="3600" dirty="0" err="1" smtClean="0"/>
              <a:t>berdasarkan</a:t>
            </a:r>
            <a:r>
              <a:rPr lang="en-MY" sz="3600" dirty="0" smtClean="0"/>
              <a:t> </a:t>
            </a:r>
            <a:r>
              <a:rPr lang="en-MY" sz="3600" dirty="0" err="1" smtClean="0"/>
              <a:t>fungsi</a:t>
            </a:r>
            <a:r>
              <a:rPr lang="en-MY" sz="3600" dirty="0" smtClean="0"/>
              <a:t> </a:t>
            </a:r>
            <a:r>
              <a:rPr lang="en-MY" sz="3600" dirty="0" err="1" smtClean="0"/>
              <a:t>asal</a:t>
            </a:r>
            <a:r>
              <a:rPr lang="en-MY" sz="3600" dirty="0" smtClean="0"/>
              <a:t> </a:t>
            </a:r>
            <a:r>
              <a:rPr lang="en-MY" sz="3600" dirty="0" err="1" smtClean="0"/>
              <a:t>dan</a:t>
            </a:r>
            <a:r>
              <a:rPr lang="en-MY" sz="3600" dirty="0" smtClean="0"/>
              <a:t> </a:t>
            </a:r>
            <a:r>
              <a:rPr lang="en-MY" sz="3600" dirty="0" err="1" smtClean="0"/>
              <a:t>perluasan</a:t>
            </a:r>
            <a:r>
              <a:rPr lang="en-MY" sz="3600" dirty="0" smtClean="0"/>
              <a:t> </a:t>
            </a:r>
            <a:r>
              <a:rPr lang="en-MY" sz="3600" dirty="0" err="1" smtClean="0"/>
              <a:t>sistem</a:t>
            </a:r>
            <a:r>
              <a:rPr lang="en-MY" sz="3600" dirty="0" smtClean="0"/>
              <a:t> </a:t>
            </a:r>
            <a:r>
              <a:rPr lang="en-MY" sz="3600" dirty="0" err="1" smtClean="0"/>
              <a:t>ke</a:t>
            </a:r>
            <a:r>
              <a:rPr lang="en-MY" sz="3600" dirty="0" smtClean="0"/>
              <a:t> 724 </a:t>
            </a:r>
            <a:r>
              <a:rPr lang="en-MY" sz="3600" dirty="0" err="1" smtClean="0"/>
              <a:t>agensi</a:t>
            </a:r>
            <a:r>
              <a:rPr lang="en-MY" sz="3600" dirty="0" smtClean="0"/>
              <a:t> </a:t>
            </a:r>
            <a:r>
              <a:rPr lang="en-MY" sz="3600" dirty="0" err="1" smtClean="0"/>
              <a:t>Sektor</a:t>
            </a:r>
            <a:r>
              <a:rPr lang="en-MY" sz="3600" dirty="0" smtClean="0"/>
              <a:t> </a:t>
            </a:r>
            <a:r>
              <a:rPr lang="en-MY" sz="3600" dirty="0" err="1" smtClean="0"/>
              <a:t>Awam</a:t>
            </a:r>
            <a:r>
              <a:rPr lang="en-MY" sz="3600" dirty="0" smtClean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68355A6-CF50-4369-A762-12800455F25D}" type="slidenum">
              <a:rPr lang="en-MY" smtClean="0"/>
              <a:pPr/>
              <a:t>6</a:t>
            </a:fld>
            <a:endParaRPr lang="en-MY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8436" y="4970583"/>
            <a:ext cx="2155914" cy="1231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899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SKOP PROJEK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4007" y="1143134"/>
            <a:ext cx="10516362" cy="541006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MY" i="1" dirty="0" smtClean="0"/>
              <a:t>Pre-Implementation Review</a:t>
            </a:r>
            <a:r>
              <a:rPr lang="en-MY" dirty="0" smtClean="0"/>
              <a:t>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MY" dirty="0" smtClean="0"/>
              <a:t>Pembangunan </a:t>
            </a:r>
            <a:r>
              <a:rPr lang="en-MY" dirty="0" err="1" smtClean="0"/>
              <a:t>sistem</a:t>
            </a:r>
            <a:r>
              <a:rPr lang="en-MY" dirty="0" smtClean="0"/>
              <a:t> </a:t>
            </a:r>
            <a:r>
              <a:rPr lang="en-MY" dirty="0" err="1" smtClean="0"/>
              <a:t>MyMesyuarat</a:t>
            </a:r>
            <a:r>
              <a:rPr lang="en-MY" dirty="0" smtClean="0"/>
              <a:t> </a:t>
            </a:r>
            <a:r>
              <a:rPr lang="en-MY" i="1" dirty="0" smtClean="0"/>
              <a:t>cloud-enabled</a:t>
            </a:r>
            <a:r>
              <a:rPr lang="en-MY" dirty="0" smtClean="0"/>
              <a:t> (Software as a Service (SaaS)) – </a:t>
            </a:r>
            <a:r>
              <a:rPr lang="en-MY" dirty="0" err="1" smtClean="0"/>
              <a:t>Pusat</a:t>
            </a:r>
            <a:r>
              <a:rPr lang="en-MY" dirty="0" smtClean="0"/>
              <a:t> Data </a:t>
            </a:r>
            <a:r>
              <a:rPr lang="en-MY" dirty="0" err="1" smtClean="0"/>
              <a:t>Sektor</a:t>
            </a:r>
            <a:r>
              <a:rPr lang="en-MY" dirty="0" smtClean="0"/>
              <a:t> </a:t>
            </a:r>
            <a:r>
              <a:rPr lang="en-MY" dirty="0" err="1" smtClean="0"/>
              <a:t>Awam</a:t>
            </a:r>
            <a:r>
              <a:rPr lang="en-MY" dirty="0" smtClean="0"/>
              <a:t>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MY" dirty="0" smtClean="0"/>
              <a:t>Pembangunan Portal </a:t>
            </a:r>
            <a:r>
              <a:rPr lang="en-MY" dirty="0" err="1" smtClean="0"/>
              <a:t>MyMesyuarat</a:t>
            </a:r>
            <a:r>
              <a:rPr lang="en-MY" dirty="0" smtClean="0"/>
              <a:t>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MY" dirty="0" err="1" smtClean="0"/>
              <a:t>Migrasi</a:t>
            </a:r>
            <a:r>
              <a:rPr lang="en-MY" dirty="0" smtClean="0"/>
              <a:t> data </a:t>
            </a:r>
            <a:r>
              <a:rPr lang="en-MY" dirty="0" err="1" smtClean="0"/>
              <a:t>untuk</a:t>
            </a:r>
            <a:r>
              <a:rPr lang="en-MY" dirty="0" smtClean="0"/>
              <a:t> </a:t>
            </a:r>
            <a:r>
              <a:rPr lang="en-MY" dirty="0" err="1" smtClean="0"/>
              <a:t>agensi-agensi</a:t>
            </a:r>
            <a:r>
              <a:rPr lang="en-MY" dirty="0" smtClean="0"/>
              <a:t> </a:t>
            </a:r>
            <a:r>
              <a:rPr lang="en-MY" dirty="0" err="1" smtClean="0"/>
              <a:t>pengguna</a:t>
            </a:r>
            <a:r>
              <a:rPr lang="en-MY" dirty="0" smtClean="0"/>
              <a:t> </a:t>
            </a:r>
            <a:r>
              <a:rPr lang="en-MY" dirty="0" err="1" smtClean="0"/>
              <a:t>MyMesyuarat</a:t>
            </a:r>
            <a:r>
              <a:rPr lang="en-MY" dirty="0" smtClean="0"/>
              <a:t> </a:t>
            </a:r>
            <a:r>
              <a:rPr lang="en-MY" dirty="0" err="1" smtClean="0"/>
              <a:t>sedia</a:t>
            </a:r>
            <a:r>
              <a:rPr lang="en-MY" dirty="0" smtClean="0"/>
              <a:t> </a:t>
            </a:r>
            <a:r>
              <a:rPr lang="en-MY" dirty="0" err="1" smtClean="0"/>
              <a:t>ada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MyMeeting</a:t>
            </a:r>
            <a:r>
              <a:rPr lang="en-MY" dirty="0" smtClean="0"/>
              <a:t>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MY" dirty="0" err="1" smtClean="0"/>
              <a:t>Integrasi</a:t>
            </a:r>
            <a:r>
              <a:rPr lang="en-MY" dirty="0" smtClean="0"/>
              <a:t> </a:t>
            </a:r>
            <a:r>
              <a:rPr lang="en-MY" dirty="0" err="1" smtClean="0"/>
              <a:t>MyMesyuarat</a:t>
            </a:r>
            <a:r>
              <a:rPr lang="en-MY" dirty="0" smtClean="0"/>
              <a:t> </a:t>
            </a:r>
            <a:r>
              <a:rPr lang="en-MY" dirty="0" err="1" smtClean="0"/>
              <a:t>dengan</a:t>
            </a:r>
            <a:r>
              <a:rPr lang="en-MY" dirty="0" smtClean="0"/>
              <a:t> </a:t>
            </a:r>
            <a:r>
              <a:rPr lang="en-MY" dirty="0" err="1" smtClean="0"/>
              <a:t>sistem</a:t>
            </a:r>
            <a:r>
              <a:rPr lang="en-MY" dirty="0" smtClean="0"/>
              <a:t> </a:t>
            </a:r>
            <a:r>
              <a:rPr lang="en-MY" dirty="0" err="1" smtClean="0"/>
              <a:t>MyBooking</a:t>
            </a:r>
            <a:r>
              <a:rPr lang="en-MY" dirty="0" smtClean="0"/>
              <a:t>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MY" dirty="0" err="1" smtClean="0"/>
              <a:t>Latihan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i="1" dirty="0" smtClean="0"/>
              <a:t>Transfer of Technology</a:t>
            </a:r>
            <a:r>
              <a:rPr lang="en-MY" dirty="0" smtClean="0"/>
              <a:t> (</a:t>
            </a:r>
            <a:r>
              <a:rPr lang="en-MY" dirty="0" err="1" smtClean="0"/>
              <a:t>ToT</a:t>
            </a:r>
            <a:r>
              <a:rPr lang="en-MY" dirty="0" smtClean="0"/>
              <a:t>)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MY" dirty="0" err="1" smtClean="0"/>
              <a:t>Perluasan</a:t>
            </a:r>
            <a:r>
              <a:rPr lang="en-MY" dirty="0" smtClean="0"/>
              <a:t> </a:t>
            </a:r>
            <a:r>
              <a:rPr lang="en-MY" dirty="0" err="1" smtClean="0"/>
              <a:t>MyMesyuarat</a:t>
            </a:r>
            <a:r>
              <a:rPr lang="en-MY" dirty="0" smtClean="0"/>
              <a:t> </a:t>
            </a:r>
            <a:r>
              <a:rPr lang="en-MY" i="1" dirty="0" smtClean="0"/>
              <a:t>cloud-enabled</a:t>
            </a:r>
            <a:r>
              <a:rPr lang="en-MY" dirty="0" smtClean="0"/>
              <a:t> </a:t>
            </a:r>
            <a:r>
              <a:rPr lang="en-MY" dirty="0" err="1" smtClean="0"/>
              <a:t>ke</a:t>
            </a:r>
            <a:r>
              <a:rPr lang="en-MY" dirty="0" smtClean="0"/>
              <a:t> </a:t>
            </a:r>
            <a:r>
              <a:rPr lang="en-MY" dirty="0" err="1" smtClean="0"/>
              <a:t>seluruh</a:t>
            </a:r>
            <a:r>
              <a:rPr lang="en-MY" dirty="0" smtClean="0"/>
              <a:t> </a:t>
            </a:r>
            <a:r>
              <a:rPr lang="en-MY" dirty="0" err="1" smtClean="0"/>
              <a:t>Sektor</a:t>
            </a:r>
            <a:r>
              <a:rPr lang="en-MY" dirty="0" smtClean="0"/>
              <a:t> </a:t>
            </a:r>
            <a:r>
              <a:rPr lang="en-MY" dirty="0" err="1" smtClean="0"/>
              <a:t>Awam</a:t>
            </a:r>
            <a:r>
              <a:rPr lang="en-MY" dirty="0" smtClean="0"/>
              <a:t>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MY" i="1" dirty="0" smtClean="0"/>
              <a:t>Post-Implementation Review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penambahbaikan</a:t>
            </a:r>
            <a:r>
              <a:rPr lang="en-MY" dirty="0" smtClean="0"/>
              <a:t>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68355A6-CF50-4369-A762-12800455F25D}" type="slidenum">
              <a:rPr lang="en-MY" smtClean="0"/>
              <a:pPr/>
              <a:t>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01421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FAEDAH SISTEM </a:t>
            </a:r>
            <a:r>
              <a:rPr lang="en-MY" dirty="0" err="1" smtClean="0"/>
              <a:t>MyMESYUARAT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9176" y="1295534"/>
            <a:ext cx="10516362" cy="4813717"/>
          </a:xfrm>
        </p:spPr>
        <p:txBody>
          <a:bodyPr>
            <a:normAutofit lnSpcReduction="10000"/>
          </a:bodyPr>
          <a:lstStyle/>
          <a:p>
            <a:pPr>
              <a:spcAft>
                <a:spcPts val="1800"/>
              </a:spcAft>
              <a:buSzPct val="102000"/>
              <a:buFont typeface="Wingdings" panose="05000000000000000000" pitchFamily="2" charset="2"/>
              <a:buChar char="§"/>
            </a:pPr>
            <a:r>
              <a:rPr lang="en-MY" dirty="0" err="1"/>
              <a:t>Memudah</a:t>
            </a:r>
            <a:r>
              <a:rPr lang="en-MY" dirty="0"/>
              <a:t> 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mempercepatkan</a:t>
            </a:r>
            <a:r>
              <a:rPr lang="en-MY" dirty="0"/>
              <a:t> </a:t>
            </a:r>
            <a:r>
              <a:rPr lang="en-MY" dirty="0" err="1"/>
              <a:t>kerja</a:t>
            </a:r>
            <a:r>
              <a:rPr lang="en-MY" dirty="0"/>
              <a:t> </a:t>
            </a:r>
            <a:r>
              <a:rPr lang="en-MY" dirty="0" err="1"/>
              <a:t>keurusetiaan</a:t>
            </a:r>
            <a:r>
              <a:rPr lang="en-MY" dirty="0"/>
              <a:t>.</a:t>
            </a:r>
          </a:p>
          <a:p>
            <a:pPr>
              <a:spcAft>
                <a:spcPts val="1800"/>
              </a:spcAft>
              <a:buSzPct val="102000"/>
              <a:buFont typeface="Wingdings" panose="05000000000000000000" pitchFamily="2" charset="2"/>
              <a:buChar char="§"/>
            </a:pPr>
            <a:r>
              <a:rPr lang="en-MY" dirty="0" err="1"/>
              <a:t>Meningkatkan</a:t>
            </a:r>
            <a:r>
              <a:rPr lang="en-MY" dirty="0"/>
              <a:t> </a:t>
            </a:r>
            <a:r>
              <a:rPr lang="en-MY" dirty="0" err="1"/>
              <a:t>pemantauan</a:t>
            </a:r>
            <a:r>
              <a:rPr lang="en-MY" dirty="0"/>
              <a:t> status </a:t>
            </a:r>
            <a:r>
              <a:rPr lang="en-MY" dirty="0" err="1"/>
              <a:t>keputusan</a:t>
            </a:r>
            <a:r>
              <a:rPr lang="en-MY" dirty="0"/>
              <a:t>/</a:t>
            </a:r>
            <a:r>
              <a:rPr lang="en-MY" dirty="0" err="1"/>
              <a:t>tindakan</a:t>
            </a:r>
            <a:r>
              <a:rPr lang="en-MY" dirty="0"/>
              <a:t>.</a:t>
            </a:r>
          </a:p>
          <a:p>
            <a:pPr>
              <a:spcAft>
                <a:spcPts val="1800"/>
              </a:spcAft>
              <a:buSzPct val="102000"/>
              <a:buFont typeface="Wingdings" panose="05000000000000000000" pitchFamily="2" charset="2"/>
              <a:buChar char="§"/>
            </a:pPr>
            <a:r>
              <a:rPr lang="en-MY" dirty="0" err="1"/>
              <a:t>Meningkatkan</a:t>
            </a:r>
            <a:r>
              <a:rPr lang="en-MY" dirty="0"/>
              <a:t> </a:t>
            </a:r>
            <a:r>
              <a:rPr lang="en-MY" dirty="0" err="1"/>
              <a:t>keberkesanan</a:t>
            </a:r>
            <a:r>
              <a:rPr lang="en-MY" dirty="0"/>
              <a:t> </a:t>
            </a:r>
            <a:r>
              <a:rPr lang="en-MY" dirty="0" err="1"/>
              <a:t>komunikasi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perkongsian</a:t>
            </a:r>
            <a:r>
              <a:rPr lang="en-MY" dirty="0"/>
              <a:t> </a:t>
            </a:r>
            <a:r>
              <a:rPr lang="en-MY" dirty="0" err="1"/>
              <a:t>maklumat</a:t>
            </a:r>
            <a:r>
              <a:rPr lang="en-MY" dirty="0"/>
              <a:t>.</a:t>
            </a:r>
          </a:p>
          <a:p>
            <a:pPr>
              <a:spcAft>
                <a:spcPts val="1800"/>
              </a:spcAft>
              <a:buSzPct val="102000"/>
              <a:buFont typeface="Wingdings" panose="05000000000000000000" pitchFamily="2" charset="2"/>
              <a:buChar char="§"/>
            </a:pPr>
            <a:r>
              <a:rPr lang="en-MY" dirty="0" err="1"/>
              <a:t>Mempercepatkan</a:t>
            </a:r>
            <a:r>
              <a:rPr lang="en-MY" dirty="0"/>
              <a:t> </a:t>
            </a:r>
            <a:r>
              <a:rPr lang="en-MY" dirty="0" err="1"/>
              <a:t>membuat</a:t>
            </a:r>
            <a:r>
              <a:rPr lang="en-MY" dirty="0"/>
              <a:t> </a:t>
            </a:r>
            <a:r>
              <a:rPr lang="en-MY" dirty="0" err="1"/>
              <a:t>keputusan</a:t>
            </a:r>
            <a:r>
              <a:rPr lang="en-MY" dirty="0"/>
              <a:t>.</a:t>
            </a:r>
          </a:p>
          <a:p>
            <a:pPr>
              <a:spcAft>
                <a:spcPts val="1800"/>
              </a:spcAft>
              <a:buSzPct val="102000"/>
              <a:buFont typeface="Wingdings" panose="05000000000000000000" pitchFamily="2" charset="2"/>
              <a:buChar char="§"/>
            </a:pPr>
            <a:r>
              <a:rPr lang="en-MY" dirty="0" err="1"/>
              <a:t>Menjimatkan</a:t>
            </a:r>
            <a:r>
              <a:rPr lang="en-MY" dirty="0"/>
              <a:t> </a:t>
            </a:r>
            <a:r>
              <a:rPr lang="en-MY" dirty="0" err="1"/>
              <a:t>kos</a:t>
            </a:r>
            <a:r>
              <a:rPr lang="en-MY" dirty="0"/>
              <a:t> </a:t>
            </a:r>
            <a:r>
              <a:rPr lang="en-MY" dirty="0" err="1"/>
              <a:t>kerajaan</a:t>
            </a:r>
            <a:r>
              <a:rPr lang="en-MY" dirty="0"/>
              <a:t>.</a:t>
            </a:r>
          </a:p>
          <a:p>
            <a:pPr>
              <a:spcAft>
                <a:spcPts val="1800"/>
              </a:spcAft>
              <a:buSzPct val="102000"/>
              <a:buFont typeface="Wingdings" panose="05000000000000000000" pitchFamily="2" charset="2"/>
              <a:buChar char="§"/>
            </a:pPr>
            <a:r>
              <a:rPr lang="en-MY" dirty="0" err="1"/>
              <a:t>Pelaksanaan</a:t>
            </a:r>
            <a:r>
              <a:rPr lang="en-MY" dirty="0"/>
              <a:t> yang </a:t>
            </a:r>
            <a:r>
              <a:rPr lang="en-MY" dirty="0" err="1"/>
              <a:t>cepat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mudah</a:t>
            </a:r>
            <a:r>
              <a:rPr lang="en-MY" dirty="0"/>
              <a:t>.</a:t>
            </a:r>
          </a:p>
          <a:p>
            <a:pPr>
              <a:spcAft>
                <a:spcPts val="1800"/>
              </a:spcAft>
              <a:buSzPct val="102000"/>
              <a:buFont typeface="Wingdings" panose="05000000000000000000" pitchFamily="2" charset="2"/>
              <a:buChar char="§"/>
            </a:pPr>
            <a:r>
              <a:rPr lang="en-MY" dirty="0" err="1"/>
              <a:t>Menjurus</a:t>
            </a:r>
            <a:r>
              <a:rPr lang="en-MY" dirty="0"/>
              <a:t> </a:t>
            </a:r>
            <a:r>
              <a:rPr lang="en-MY" dirty="0" err="1"/>
              <a:t>ke</a:t>
            </a:r>
            <a:r>
              <a:rPr lang="en-MY" dirty="0"/>
              <a:t> </a:t>
            </a:r>
            <a:r>
              <a:rPr lang="en-MY" dirty="0" err="1"/>
              <a:t>arah</a:t>
            </a:r>
            <a:r>
              <a:rPr lang="en-MY" dirty="0"/>
              <a:t> </a:t>
            </a:r>
            <a:r>
              <a:rPr lang="en-MY" i="1" dirty="0"/>
              <a:t>paperless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Green IT.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68355A6-CF50-4369-A762-12800455F25D}" type="slidenum">
              <a:rPr lang="en-MY" smtClean="0"/>
              <a:pPr/>
              <a:t>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9354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ARKITEKTUR SISTEM </a:t>
            </a:r>
            <a:r>
              <a:rPr lang="en-MY" dirty="0" err="1" smtClean="0"/>
              <a:t>MyMESYUARAT</a:t>
            </a:r>
            <a:endParaRPr lang="en-MY" dirty="0"/>
          </a:p>
        </p:txBody>
      </p:sp>
      <p:sp>
        <p:nvSpPr>
          <p:cNvPr id="15" name="Content Placeholder 14"/>
          <p:cNvSpPr>
            <a:spLocks noGrp="1"/>
          </p:cNvSpPr>
          <p:nvPr>
            <p:ph idx="13"/>
          </p:nvPr>
        </p:nvSpPr>
        <p:spPr>
          <a:xfrm>
            <a:off x="679176" y="1312985"/>
            <a:ext cx="3998841" cy="407963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MY" sz="2800" dirty="0" smtClean="0"/>
          </a:p>
          <a:p>
            <a:pPr marL="0" indent="0">
              <a:buNone/>
            </a:pPr>
            <a:endParaRPr lang="en-MY" sz="2800" dirty="0"/>
          </a:p>
          <a:p>
            <a:pPr marL="0" indent="0">
              <a:buNone/>
            </a:pPr>
            <a:r>
              <a:rPr lang="en-MY" sz="2800" dirty="0" err="1" smtClean="0"/>
              <a:t>Arkitektur</a:t>
            </a:r>
            <a:r>
              <a:rPr lang="en-MY" sz="2800" dirty="0" smtClean="0"/>
              <a:t> </a:t>
            </a:r>
            <a:r>
              <a:rPr lang="en-MY" sz="2800" dirty="0" err="1" smtClean="0"/>
              <a:t>MyMesyuarat</a:t>
            </a:r>
            <a:r>
              <a:rPr lang="en-MY" sz="2800" dirty="0" smtClean="0"/>
              <a:t> </a:t>
            </a:r>
            <a:r>
              <a:rPr lang="en-MY" sz="2800" dirty="0" err="1" smtClean="0"/>
              <a:t>akan</a:t>
            </a:r>
            <a:r>
              <a:rPr lang="en-MY" sz="2800" dirty="0" smtClean="0"/>
              <a:t> </a:t>
            </a:r>
            <a:r>
              <a:rPr lang="en-MY" sz="2800" dirty="0" err="1" smtClean="0"/>
              <a:t>direkabentuk</a:t>
            </a:r>
            <a:r>
              <a:rPr lang="en-MY" sz="2800" dirty="0" smtClean="0"/>
              <a:t> </a:t>
            </a:r>
            <a:r>
              <a:rPr lang="en-MY" sz="2800" dirty="0" err="1" smtClean="0"/>
              <a:t>dengan</a:t>
            </a:r>
            <a:r>
              <a:rPr lang="en-MY" sz="2800" dirty="0" smtClean="0"/>
              <a:t> </a:t>
            </a:r>
            <a:r>
              <a:rPr lang="en-MY" sz="2800" dirty="0" err="1" smtClean="0"/>
              <a:t>mengunakan</a:t>
            </a:r>
            <a:r>
              <a:rPr lang="en-MY" sz="2800" dirty="0" smtClean="0"/>
              <a:t> </a:t>
            </a:r>
            <a:r>
              <a:rPr lang="en-MY" sz="2800" dirty="0" err="1" smtClean="0"/>
              <a:t>kaedah</a:t>
            </a:r>
            <a:r>
              <a:rPr lang="en-MY" sz="2800" dirty="0" smtClean="0"/>
              <a:t> </a:t>
            </a:r>
            <a:r>
              <a:rPr lang="en-MY" sz="2800" dirty="0" err="1" smtClean="0"/>
              <a:t>dan</a:t>
            </a:r>
            <a:r>
              <a:rPr lang="en-MY" sz="2800" dirty="0" smtClean="0"/>
              <a:t> </a:t>
            </a:r>
            <a:r>
              <a:rPr lang="en-MY" sz="2800" dirty="0" err="1" smtClean="0"/>
              <a:t>teknologi</a:t>
            </a:r>
            <a:r>
              <a:rPr lang="en-MY" sz="2800" dirty="0" smtClean="0"/>
              <a:t> </a:t>
            </a:r>
            <a:r>
              <a:rPr lang="en-MY" sz="2800" dirty="0" err="1" smtClean="0"/>
              <a:t>terkini</a:t>
            </a:r>
            <a:r>
              <a:rPr lang="en-MY" sz="2800" dirty="0" smtClean="0"/>
              <a:t>, </a:t>
            </a:r>
            <a:r>
              <a:rPr lang="en-MY" sz="2800" dirty="0" err="1" smtClean="0"/>
              <a:t>menggunakan</a:t>
            </a:r>
            <a:r>
              <a:rPr lang="en-MY" sz="2800" dirty="0" smtClean="0"/>
              <a:t> model cloud.</a:t>
            </a:r>
            <a:endParaRPr lang="en-MY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68355A6-CF50-4369-A762-12800455F25D}" type="slidenum">
              <a:rPr lang="en-MY" smtClean="0"/>
              <a:pPr/>
              <a:t>9</a:t>
            </a:fld>
            <a:endParaRPr lang="en-MY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8706" y="1568478"/>
            <a:ext cx="7299469" cy="4079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970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4944</TotalTime>
  <Words>2649</Words>
  <Application>Microsoft Office PowerPoint</Application>
  <PresentationFormat>Custom</PresentationFormat>
  <Paragraphs>440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TAKLIMAT  PROJEK PEMBANGUNAN DAN PERLUASAN MyMESYUARAT SEKTOR AWAM FASA 2</vt:lpstr>
      <vt:lpstr>KANDUNGAN</vt:lpstr>
      <vt:lpstr>PowerPoint Presentation</vt:lpstr>
      <vt:lpstr>STATUS PELAKSANAAN PROJEK PERLUASAN MyMESYUARAT SEKTOR AWAM  </vt:lpstr>
      <vt:lpstr>PowerPoint Presentation</vt:lpstr>
      <vt:lpstr>OBJEKTIF PROJEK</vt:lpstr>
      <vt:lpstr>SKOP PROJEK</vt:lpstr>
      <vt:lpstr>FAEDAH SISTEM MyMESYUARAT</vt:lpstr>
      <vt:lpstr>ARKITEKTUR SISTEM MyMESYUARAT</vt:lpstr>
      <vt:lpstr>PEMBANGUNAN SISTEM</vt:lpstr>
      <vt:lpstr>PEMBANGUNAN SISTEM</vt:lpstr>
      <vt:lpstr>PEMBANGUNAN SISTEM</vt:lpstr>
      <vt:lpstr>PERKHIDMATAN YANG DISEDIAKAN</vt:lpstr>
      <vt:lpstr>LATIHAN</vt:lpstr>
      <vt:lpstr>LATIHAN</vt:lpstr>
      <vt:lpstr>LATIHAN</vt:lpstr>
      <vt:lpstr>TEMPOH PELAKSANAAN</vt:lpstr>
      <vt:lpstr>PELAN PERLUASAN </vt:lpstr>
      <vt:lpstr>PELAN PERLUASAN</vt:lpstr>
      <vt:lpstr>FAKTOR KEJAYAAN PERLUASAN</vt:lpstr>
      <vt:lpstr>PENUTUP</vt:lpstr>
      <vt:lpstr>“BERSAMA-SAMA MELAKSANAKAN TRANSFORMASI”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Senyeorita Binti Osman</cp:lastModifiedBy>
  <cp:revision>312</cp:revision>
  <cp:lastPrinted>2014-05-18T14:03:43Z</cp:lastPrinted>
  <dcterms:created xsi:type="dcterms:W3CDTF">2014-05-07T12:20:16Z</dcterms:created>
  <dcterms:modified xsi:type="dcterms:W3CDTF">2015-02-26T13:37:57Z</dcterms:modified>
</cp:coreProperties>
</file>